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8" r:id="rId4"/>
    <p:sldId id="259" r:id="rId5"/>
    <p:sldId id="263" r:id="rId6"/>
    <p:sldId id="264" r:id="rId7"/>
    <p:sldId id="260" r:id="rId8"/>
    <p:sldId id="265" r:id="rId9"/>
    <p:sldId id="266" r:id="rId10"/>
    <p:sldId id="261" r:id="rId11"/>
    <p:sldId id="267" r:id="rId12"/>
    <p:sldId id="268" r:id="rId13"/>
    <p:sldId id="262" r:id="rId14"/>
    <p:sldId id="269" r:id="rId15"/>
    <p:sldId id="270" r:id="rId16"/>
    <p:sldId id="257" r:id="rId17"/>
  </p:sldIdLst>
  <p:sldSz cx="12192000" cy="6858000"/>
  <p:notesSz cx="6858000" cy="9144000"/>
  <p:embeddedFontLst>
    <p:embeddedFont>
      <p:font typeface="汉仪锐智W" panose="00020600040101010101" pitchFamily="18" charset="-122"/>
      <p:regular r:id="rId21"/>
    </p:embeddedFont>
    <p:embeddedFont>
      <p:font typeface="微软雅黑" panose="020B0503020204020204" pitchFamily="34" charset="-122"/>
      <p:regular r:id="rId22"/>
    </p:embeddedFont>
    <p:embeddedFont>
      <p:font typeface="AR JULIAN" panose="02000000000000000000" pitchFamily="2" charset="0"/>
      <p:regular r:id="rId23"/>
    </p:embeddedFont>
    <p:embeddedFont>
      <p:font typeface="Aharoni" panose="02010803020104030203" pitchFamily="2" charset="-79"/>
      <p:bold r:id="rId24"/>
    </p:embeddedFont>
    <p:embeddedFont>
      <p:font typeface="等线" panose="02010600030101010101" charset="-122"/>
      <p:regular r:id="rId25"/>
    </p:embeddedFont>
    <p:embeddedFont>
      <p:font typeface="等线 Light" panose="02010600030101010101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F1ED"/>
    <a:srgbClr val="AEEDE8"/>
    <a:srgbClr val="A5DDBF"/>
    <a:srgbClr val="B9EFEC"/>
    <a:srgbClr val="9CE7E0"/>
    <a:srgbClr val="9FE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rgbClr val="AEEDE8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media/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01720-D9C7-4338-B287-8A2BFFF06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90BD5-6B44-4BA0-BEB4-74CF45B739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096000" y="115348"/>
            <a:ext cx="4188312" cy="662730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5" name="文本框 154"/>
          <p:cNvSpPr txBox="1"/>
          <p:nvPr/>
        </p:nvSpPr>
        <p:spPr>
          <a:xfrm>
            <a:off x="6342181" y="3046572"/>
            <a:ext cx="37538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锐智W" panose="00020600040101010101" pitchFamily="18" charset="-122"/>
                <a:ea typeface="汉仪锐智W" panose="00020600040101010101" pitchFamily="18" charset="-122"/>
              </a:rPr>
              <a:t>淡雅油画风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汉仪锐智W" panose="00020600040101010101" pitchFamily="18" charset="-122"/>
              <a:ea typeface="汉仪锐智W" panose="00020600040101010101" pitchFamily="18" charset="-122"/>
            </a:endParaRPr>
          </a:p>
        </p:txBody>
      </p:sp>
      <p:cxnSp>
        <p:nvCxnSpPr>
          <p:cNvPr id="157" name="直接连接符 156"/>
          <p:cNvCxnSpPr/>
          <p:nvPr/>
        </p:nvCxnSpPr>
        <p:spPr>
          <a:xfrm>
            <a:off x="6416554" y="3842158"/>
            <a:ext cx="3508072" cy="0"/>
          </a:xfrm>
          <a:prstGeom prst="line">
            <a:avLst/>
          </a:prstGeom>
          <a:ln>
            <a:solidFill>
              <a:srgbClr val="9FEE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0" name="图片 1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425" y="852645"/>
            <a:ext cx="3766330" cy="1872930"/>
          </a:xfrm>
          <a:prstGeom prst="rect">
            <a:avLst/>
          </a:prstGeom>
        </p:spPr>
      </p:pic>
      <p:sp>
        <p:nvSpPr>
          <p:cNvPr id="161" name="文本框 160"/>
          <p:cNvSpPr txBox="1"/>
          <p:nvPr/>
        </p:nvSpPr>
        <p:spPr>
          <a:xfrm>
            <a:off x="6342181" y="4001845"/>
            <a:ext cx="371157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</a:rPr>
              <a:t>Lorem ipsum dolor sit amet, consectetuer adipiscing elit. Maecenas porttitor congue massa. Fusce posuere, magna sed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2" name="矩形: 圆角 161"/>
          <p:cNvSpPr/>
          <p:nvPr/>
        </p:nvSpPr>
        <p:spPr>
          <a:xfrm>
            <a:off x="7525131" y="5142155"/>
            <a:ext cx="1290918" cy="3550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矩形: 圆角 163"/>
          <p:cNvSpPr/>
          <p:nvPr/>
        </p:nvSpPr>
        <p:spPr>
          <a:xfrm>
            <a:off x="7525131" y="5693059"/>
            <a:ext cx="1290918" cy="3550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20XX/9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6" name="椭圆 165"/>
          <p:cNvSpPr/>
          <p:nvPr/>
        </p:nvSpPr>
        <p:spPr>
          <a:xfrm>
            <a:off x="130245" y="115348"/>
            <a:ext cx="871370" cy="871370"/>
          </a:xfrm>
          <a:prstGeom prst="ellipse">
            <a:avLst/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2245" y="367030"/>
            <a:ext cx="819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62F1ED"/>
                </a:solidFill>
              </a:rPr>
              <a:t>LGOG</a:t>
            </a:r>
            <a:endParaRPr lang="en-US" altLang="zh-CN" b="1">
              <a:solidFill>
                <a:srgbClr val="62F1ED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9"/>
          <p:cNvSpPr/>
          <p:nvPr/>
        </p:nvSpPr>
        <p:spPr>
          <a:xfrm>
            <a:off x="1902483" y="1482556"/>
            <a:ext cx="9318423" cy="1007397"/>
          </a:xfrm>
          <a:custGeom>
            <a:avLst/>
            <a:gdLst>
              <a:gd name="connsiteX0" fmla="*/ 0 w 9327898"/>
              <a:gd name="connsiteY0" fmla="*/ 0 h 1008112"/>
              <a:gd name="connsiteX1" fmla="*/ 8915278 w 9327898"/>
              <a:gd name="connsiteY1" fmla="*/ 0 h 1008112"/>
              <a:gd name="connsiteX2" fmla="*/ 9327898 w 9327898"/>
              <a:gd name="connsiteY2" fmla="*/ 504056 h 1008112"/>
              <a:gd name="connsiteX3" fmla="*/ 8915278 w 9327898"/>
              <a:gd name="connsiteY3" fmla="*/ 1008112 h 1008112"/>
              <a:gd name="connsiteX4" fmla="*/ 0 w 9327898"/>
              <a:gd name="connsiteY4" fmla="*/ 1008112 h 1008112"/>
              <a:gd name="connsiteX5" fmla="*/ 412620 w 9327898"/>
              <a:gd name="connsiteY5" fmla="*/ 504056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7898" h="1008112">
                <a:moveTo>
                  <a:pt x="0" y="0"/>
                </a:moveTo>
                <a:lnTo>
                  <a:pt x="8915278" y="0"/>
                </a:lnTo>
                <a:lnTo>
                  <a:pt x="9327898" y="504056"/>
                </a:lnTo>
                <a:lnTo>
                  <a:pt x="8915278" y="1008112"/>
                </a:lnTo>
                <a:lnTo>
                  <a:pt x="0" y="1008112"/>
                </a:lnTo>
                <a:lnTo>
                  <a:pt x="412620" y="5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rgbClr val="A5DDBF"/>
            </a:solidFill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5" name="五边形 40"/>
          <p:cNvSpPr/>
          <p:nvPr/>
        </p:nvSpPr>
        <p:spPr>
          <a:xfrm>
            <a:off x="156184" y="1482556"/>
            <a:ext cx="2049142" cy="1007397"/>
          </a:xfrm>
          <a:prstGeom prst="homePlate">
            <a:avLst>
              <a:gd name="adj" fmla="val 40930"/>
            </a:avLst>
          </a:prstGeom>
          <a:solidFill>
            <a:srgbClr val="A5DD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0142844" y="1616630"/>
            <a:ext cx="719349" cy="719569"/>
          </a:xfrm>
          <a:prstGeom prst="ellipse">
            <a:avLst/>
          </a:prstGeom>
          <a:solidFill>
            <a:srgbClr val="A5DD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prstClr val="white"/>
                </a:solidFill>
                <a:cs typeface="+mn-ea"/>
                <a:sym typeface="+mn-lt"/>
              </a:rPr>
              <a:t>01</a:t>
            </a:r>
            <a:endParaRPr lang="zh-CN" altLang="en-US" sz="18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任意多边形 47"/>
          <p:cNvSpPr/>
          <p:nvPr/>
        </p:nvSpPr>
        <p:spPr>
          <a:xfrm flipH="1">
            <a:off x="999999" y="2648381"/>
            <a:ext cx="9318422" cy="1007397"/>
          </a:xfrm>
          <a:custGeom>
            <a:avLst/>
            <a:gdLst>
              <a:gd name="connsiteX0" fmla="*/ 0 w 9327898"/>
              <a:gd name="connsiteY0" fmla="*/ 0 h 1008112"/>
              <a:gd name="connsiteX1" fmla="*/ 8915278 w 9327898"/>
              <a:gd name="connsiteY1" fmla="*/ 0 h 1008112"/>
              <a:gd name="connsiteX2" fmla="*/ 9327898 w 9327898"/>
              <a:gd name="connsiteY2" fmla="*/ 504056 h 1008112"/>
              <a:gd name="connsiteX3" fmla="*/ 8915278 w 9327898"/>
              <a:gd name="connsiteY3" fmla="*/ 1008112 h 1008112"/>
              <a:gd name="connsiteX4" fmla="*/ 0 w 9327898"/>
              <a:gd name="connsiteY4" fmla="*/ 1008112 h 1008112"/>
              <a:gd name="connsiteX5" fmla="*/ 412620 w 9327898"/>
              <a:gd name="connsiteY5" fmla="*/ 504056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7898" h="1008112">
                <a:moveTo>
                  <a:pt x="0" y="0"/>
                </a:moveTo>
                <a:lnTo>
                  <a:pt x="8915278" y="0"/>
                </a:lnTo>
                <a:lnTo>
                  <a:pt x="9327898" y="504056"/>
                </a:lnTo>
                <a:lnTo>
                  <a:pt x="8915278" y="1008112"/>
                </a:lnTo>
                <a:lnTo>
                  <a:pt x="0" y="1008112"/>
                </a:lnTo>
                <a:lnTo>
                  <a:pt x="412620" y="5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rgbClr val="AEEDE8"/>
            </a:solidFill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8" name="五边形 48"/>
          <p:cNvSpPr/>
          <p:nvPr/>
        </p:nvSpPr>
        <p:spPr>
          <a:xfrm flipH="1">
            <a:off x="9991855" y="2648381"/>
            <a:ext cx="2035193" cy="1007397"/>
          </a:xfrm>
          <a:prstGeom prst="homePlate">
            <a:avLst>
              <a:gd name="adj" fmla="val 40930"/>
            </a:avLst>
          </a:prstGeom>
          <a:solidFill>
            <a:srgbClr val="AEEDE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256238" y="2806497"/>
            <a:ext cx="719349" cy="719569"/>
          </a:xfrm>
          <a:prstGeom prst="ellipse">
            <a:avLst/>
          </a:prstGeom>
          <a:solidFill>
            <a:srgbClr val="AEEDE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prstClr val="white"/>
                </a:solidFill>
                <a:cs typeface="+mn-ea"/>
                <a:sym typeface="+mn-lt"/>
              </a:rPr>
              <a:t>02</a:t>
            </a:r>
            <a:endParaRPr lang="zh-CN" altLang="en-US" sz="18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0" name="任意多边形 55"/>
          <p:cNvSpPr/>
          <p:nvPr/>
        </p:nvSpPr>
        <p:spPr>
          <a:xfrm>
            <a:off x="1902483" y="3829959"/>
            <a:ext cx="9318423" cy="1007398"/>
          </a:xfrm>
          <a:custGeom>
            <a:avLst/>
            <a:gdLst>
              <a:gd name="connsiteX0" fmla="*/ 0 w 9327898"/>
              <a:gd name="connsiteY0" fmla="*/ 0 h 1008112"/>
              <a:gd name="connsiteX1" fmla="*/ 8915278 w 9327898"/>
              <a:gd name="connsiteY1" fmla="*/ 0 h 1008112"/>
              <a:gd name="connsiteX2" fmla="*/ 9327898 w 9327898"/>
              <a:gd name="connsiteY2" fmla="*/ 504056 h 1008112"/>
              <a:gd name="connsiteX3" fmla="*/ 8915278 w 9327898"/>
              <a:gd name="connsiteY3" fmla="*/ 1008112 h 1008112"/>
              <a:gd name="connsiteX4" fmla="*/ 0 w 9327898"/>
              <a:gd name="connsiteY4" fmla="*/ 1008112 h 1008112"/>
              <a:gd name="connsiteX5" fmla="*/ 412620 w 9327898"/>
              <a:gd name="connsiteY5" fmla="*/ 504056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7898" h="1008112">
                <a:moveTo>
                  <a:pt x="0" y="0"/>
                </a:moveTo>
                <a:lnTo>
                  <a:pt x="8915278" y="0"/>
                </a:lnTo>
                <a:lnTo>
                  <a:pt x="9327898" y="504056"/>
                </a:lnTo>
                <a:lnTo>
                  <a:pt x="8915278" y="1008112"/>
                </a:lnTo>
                <a:lnTo>
                  <a:pt x="0" y="1008112"/>
                </a:lnTo>
                <a:lnTo>
                  <a:pt x="412620" y="5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rgbClr val="A5DDBF"/>
            </a:solidFill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11" name="五边形 56"/>
          <p:cNvSpPr/>
          <p:nvPr/>
        </p:nvSpPr>
        <p:spPr>
          <a:xfrm>
            <a:off x="156184" y="3823784"/>
            <a:ext cx="2049142" cy="1007398"/>
          </a:xfrm>
          <a:prstGeom prst="homePlate">
            <a:avLst>
              <a:gd name="adj" fmla="val 40930"/>
            </a:avLst>
          </a:prstGeom>
          <a:solidFill>
            <a:srgbClr val="A5DD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142844" y="3966523"/>
            <a:ext cx="719349" cy="719570"/>
          </a:xfrm>
          <a:prstGeom prst="ellipse">
            <a:avLst/>
          </a:prstGeom>
          <a:solidFill>
            <a:srgbClr val="A5DDB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prstClr val="white"/>
                </a:solidFill>
                <a:cs typeface="+mn-ea"/>
                <a:sym typeface="+mn-lt"/>
              </a:rPr>
              <a:t>03</a:t>
            </a:r>
            <a:endParaRPr lang="zh-CN" altLang="en-US" sz="18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3" name="任意多边形 63"/>
          <p:cNvSpPr/>
          <p:nvPr/>
        </p:nvSpPr>
        <p:spPr>
          <a:xfrm flipH="1">
            <a:off x="999999" y="4989605"/>
            <a:ext cx="9318422" cy="1007397"/>
          </a:xfrm>
          <a:custGeom>
            <a:avLst/>
            <a:gdLst>
              <a:gd name="connsiteX0" fmla="*/ 0 w 9327898"/>
              <a:gd name="connsiteY0" fmla="*/ 0 h 1008112"/>
              <a:gd name="connsiteX1" fmla="*/ 8915278 w 9327898"/>
              <a:gd name="connsiteY1" fmla="*/ 0 h 1008112"/>
              <a:gd name="connsiteX2" fmla="*/ 9327898 w 9327898"/>
              <a:gd name="connsiteY2" fmla="*/ 504056 h 1008112"/>
              <a:gd name="connsiteX3" fmla="*/ 8915278 w 9327898"/>
              <a:gd name="connsiteY3" fmla="*/ 1008112 h 1008112"/>
              <a:gd name="connsiteX4" fmla="*/ 0 w 9327898"/>
              <a:gd name="connsiteY4" fmla="*/ 1008112 h 1008112"/>
              <a:gd name="connsiteX5" fmla="*/ 412620 w 9327898"/>
              <a:gd name="connsiteY5" fmla="*/ 504056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7898" h="1008112">
                <a:moveTo>
                  <a:pt x="0" y="0"/>
                </a:moveTo>
                <a:lnTo>
                  <a:pt x="8915278" y="0"/>
                </a:lnTo>
                <a:lnTo>
                  <a:pt x="9327898" y="504056"/>
                </a:lnTo>
                <a:lnTo>
                  <a:pt x="8915278" y="1008112"/>
                </a:lnTo>
                <a:lnTo>
                  <a:pt x="0" y="1008112"/>
                </a:lnTo>
                <a:lnTo>
                  <a:pt x="412620" y="5040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rgbClr val="AEEDE8"/>
            </a:solidFill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14" name="五边形 64"/>
          <p:cNvSpPr/>
          <p:nvPr/>
        </p:nvSpPr>
        <p:spPr>
          <a:xfrm flipH="1">
            <a:off x="9991856" y="4989605"/>
            <a:ext cx="2035192" cy="1007397"/>
          </a:xfrm>
          <a:prstGeom prst="homePlate">
            <a:avLst>
              <a:gd name="adj" fmla="val 40930"/>
            </a:avLst>
          </a:prstGeom>
          <a:solidFill>
            <a:srgbClr val="AEEDE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256238" y="5149344"/>
            <a:ext cx="719349" cy="719569"/>
          </a:xfrm>
          <a:prstGeom prst="ellipse">
            <a:avLst/>
          </a:prstGeom>
          <a:solidFill>
            <a:srgbClr val="AEEDE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prstClr val="white"/>
                </a:solidFill>
                <a:cs typeface="+mn-ea"/>
                <a:sym typeface="+mn-lt"/>
              </a:rPr>
              <a:t>04</a:t>
            </a:r>
            <a:endParaRPr lang="zh-CN" altLang="en-US" sz="18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paper-aeroplane-shape_18344"/>
          <p:cNvSpPr>
            <a:spLocks noChangeAspect="1"/>
          </p:cNvSpPr>
          <p:nvPr/>
        </p:nvSpPr>
        <p:spPr bwMode="auto">
          <a:xfrm>
            <a:off x="749000" y="1687704"/>
            <a:ext cx="501997" cy="50673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  <a:gd name="connsiteX138" fmla="*/ 373273 h 605239"/>
              <a:gd name="connsiteY138" fmla="*/ 373273 h 605239"/>
              <a:gd name="connsiteX139" fmla="*/ 373273 h 605239"/>
              <a:gd name="connsiteY139" fmla="*/ 373273 h 605239"/>
              <a:gd name="connsiteX140" fmla="*/ 373273 h 605239"/>
              <a:gd name="connsiteY140" fmla="*/ 373273 h 605239"/>
              <a:gd name="connsiteX141" fmla="*/ 373273 h 605239"/>
              <a:gd name="connsiteY141" fmla="*/ 373273 h 605239"/>
              <a:gd name="connsiteX142" fmla="*/ 373273 h 605239"/>
              <a:gd name="connsiteY142" fmla="*/ 373273 h 605239"/>
              <a:gd name="connsiteX143" fmla="*/ 373273 h 605239"/>
              <a:gd name="connsiteY143" fmla="*/ 373273 h 605239"/>
              <a:gd name="connsiteX144" fmla="*/ 373273 h 605239"/>
              <a:gd name="connsiteY144" fmla="*/ 373273 h 605239"/>
              <a:gd name="connsiteX145" fmla="*/ 373273 h 605239"/>
              <a:gd name="connsiteY145" fmla="*/ 373273 h 605239"/>
              <a:gd name="connsiteX146" fmla="*/ 373273 h 605239"/>
              <a:gd name="connsiteY146" fmla="*/ 373273 h 605239"/>
              <a:gd name="connsiteX147" fmla="*/ 373273 h 605239"/>
              <a:gd name="connsiteY147" fmla="*/ 373273 h 605239"/>
              <a:gd name="connsiteX148" fmla="*/ 373273 h 605239"/>
              <a:gd name="connsiteY148" fmla="*/ 373273 h 605239"/>
              <a:gd name="connsiteX149" fmla="*/ 373273 h 605239"/>
              <a:gd name="connsiteY149" fmla="*/ 373273 h 605239"/>
              <a:gd name="connsiteX150" fmla="*/ 373273 h 605239"/>
              <a:gd name="connsiteY150" fmla="*/ 373273 h 605239"/>
              <a:gd name="connsiteX151" fmla="*/ 373273 h 605239"/>
              <a:gd name="connsiteY151" fmla="*/ 373273 h 605239"/>
              <a:gd name="connsiteX152" fmla="*/ 373273 h 605239"/>
              <a:gd name="connsiteY152" fmla="*/ 373273 h 605239"/>
              <a:gd name="connsiteX153" fmla="*/ 373273 h 605239"/>
              <a:gd name="connsiteY153" fmla="*/ 373273 h 605239"/>
              <a:gd name="connsiteX154" fmla="*/ 373273 h 605239"/>
              <a:gd name="connsiteY154" fmla="*/ 373273 h 605239"/>
              <a:gd name="connsiteX155" fmla="*/ 373273 h 605239"/>
              <a:gd name="connsiteY155" fmla="*/ 373273 h 605239"/>
              <a:gd name="connsiteX156" fmla="*/ 373273 h 605239"/>
              <a:gd name="connsiteY156" fmla="*/ 373273 h 605239"/>
              <a:gd name="connsiteX157" fmla="*/ 373273 h 605239"/>
              <a:gd name="connsiteY157" fmla="*/ 373273 h 605239"/>
              <a:gd name="connsiteX158" fmla="*/ 373273 h 605239"/>
              <a:gd name="connsiteY158" fmla="*/ 373273 h 605239"/>
              <a:gd name="connsiteX159" fmla="*/ 373273 h 605239"/>
              <a:gd name="connsiteY159" fmla="*/ 373273 h 605239"/>
              <a:gd name="connsiteX160" fmla="*/ 373273 h 605239"/>
              <a:gd name="connsiteY160" fmla="*/ 373273 h 605239"/>
              <a:gd name="connsiteX161" fmla="*/ 373273 h 605239"/>
              <a:gd name="connsiteY161" fmla="*/ 373273 h 605239"/>
              <a:gd name="connsiteX162" fmla="*/ 373273 h 605239"/>
              <a:gd name="connsiteY162" fmla="*/ 373273 h 605239"/>
              <a:gd name="connsiteX163" fmla="*/ 373273 h 605239"/>
              <a:gd name="connsiteY163" fmla="*/ 373273 h 605239"/>
              <a:gd name="connsiteX164" fmla="*/ 373273 h 605239"/>
              <a:gd name="connsiteY164" fmla="*/ 373273 h 605239"/>
              <a:gd name="connsiteX165" fmla="*/ 373273 h 605239"/>
              <a:gd name="connsiteY165" fmla="*/ 373273 h 605239"/>
              <a:gd name="connsiteX166" fmla="*/ 373273 h 605239"/>
              <a:gd name="connsiteY166" fmla="*/ 373273 h 605239"/>
              <a:gd name="connsiteX167" fmla="*/ 373273 h 605239"/>
              <a:gd name="connsiteY167" fmla="*/ 373273 h 605239"/>
              <a:gd name="connsiteX168" fmla="*/ 373273 h 605239"/>
              <a:gd name="connsiteY168" fmla="*/ 373273 h 605239"/>
              <a:gd name="connsiteX169" fmla="*/ 373273 h 605239"/>
              <a:gd name="connsiteY169" fmla="*/ 373273 h 605239"/>
              <a:gd name="connsiteX170" fmla="*/ 373273 h 605239"/>
              <a:gd name="connsiteY170" fmla="*/ 373273 h 605239"/>
              <a:gd name="connsiteX171" fmla="*/ 373273 h 605239"/>
              <a:gd name="connsiteY171" fmla="*/ 373273 h 605239"/>
              <a:gd name="connsiteX172" fmla="*/ 373273 h 605239"/>
              <a:gd name="connsiteY172" fmla="*/ 373273 h 605239"/>
              <a:gd name="connsiteX173" fmla="*/ 373273 h 605239"/>
              <a:gd name="connsiteY173" fmla="*/ 373273 h 605239"/>
              <a:gd name="connsiteX174" fmla="*/ 373273 h 605239"/>
              <a:gd name="connsiteY174" fmla="*/ 373273 h 605239"/>
              <a:gd name="connsiteX175" fmla="*/ 373273 h 605239"/>
              <a:gd name="connsiteY175" fmla="*/ 373273 h 605239"/>
              <a:gd name="connsiteX176" fmla="*/ 373273 h 605239"/>
              <a:gd name="connsiteY176" fmla="*/ 373273 h 605239"/>
              <a:gd name="connsiteX177" fmla="*/ 373273 h 605239"/>
              <a:gd name="connsiteY177" fmla="*/ 373273 h 605239"/>
              <a:gd name="connsiteX178" fmla="*/ 373273 h 605239"/>
              <a:gd name="connsiteY178" fmla="*/ 373273 h 605239"/>
              <a:gd name="connsiteX179" fmla="*/ 373273 h 605239"/>
              <a:gd name="connsiteY179" fmla="*/ 373273 h 605239"/>
              <a:gd name="connsiteX180" fmla="*/ 373273 h 605239"/>
              <a:gd name="connsiteY180" fmla="*/ 373273 h 605239"/>
              <a:gd name="connsiteX181" fmla="*/ 373273 h 605239"/>
              <a:gd name="connsiteY181" fmla="*/ 373273 h 605239"/>
              <a:gd name="connsiteX182" fmla="*/ 373273 h 605239"/>
              <a:gd name="connsiteY182" fmla="*/ 373273 h 605239"/>
              <a:gd name="connsiteX183" fmla="*/ 373273 h 605239"/>
              <a:gd name="connsiteY183" fmla="*/ 373273 h 605239"/>
              <a:gd name="connsiteX184" fmla="*/ 373273 h 605239"/>
              <a:gd name="connsiteY184" fmla="*/ 373273 h 605239"/>
              <a:gd name="connsiteX185" fmla="*/ 373273 h 605239"/>
              <a:gd name="connsiteY185" fmla="*/ 373273 h 605239"/>
              <a:gd name="connsiteX186" fmla="*/ 373273 h 605239"/>
              <a:gd name="connsiteY186" fmla="*/ 373273 h 605239"/>
              <a:gd name="connsiteX187" fmla="*/ 373273 h 605239"/>
              <a:gd name="connsiteY187" fmla="*/ 373273 h 605239"/>
              <a:gd name="connsiteX188" fmla="*/ 373273 h 605239"/>
              <a:gd name="connsiteY188" fmla="*/ 373273 h 605239"/>
              <a:gd name="connsiteX189" fmla="*/ 373273 h 605239"/>
              <a:gd name="connsiteY189" fmla="*/ 373273 h 605239"/>
              <a:gd name="connsiteX190" fmla="*/ 373273 h 605239"/>
              <a:gd name="connsiteY190" fmla="*/ 373273 h 605239"/>
              <a:gd name="connsiteX191" fmla="*/ 373273 h 605239"/>
              <a:gd name="connsiteY191" fmla="*/ 373273 h 605239"/>
              <a:gd name="connsiteX192" fmla="*/ 373273 h 605239"/>
              <a:gd name="connsiteY192" fmla="*/ 373273 h 605239"/>
              <a:gd name="connsiteX193" fmla="*/ 373273 h 605239"/>
              <a:gd name="connsiteY193" fmla="*/ 373273 h 605239"/>
              <a:gd name="connsiteX194" fmla="*/ 373273 h 605239"/>
              <a:gd name="connsiteY194" fmla="*/ 373273 h 605239"/>
              <a:gd name="connsiteX195" fmla="*/ 373273 h 605239"/>
              <a:gd name="connsiteY195" fmla="*/ 373273 h 605239"/>
              <a:gd name="connsiteX196" fmla="*/ 373273 h 605239"/>
              <a:gd name="connsiteY196" fmla="*/ 373273 h 605239"/>
              <a:gd name="connsiteX197" fmla="*/ 373273 h 605239"/>
              <a:gd name="connsiteY197" fmla="*/ 373273 h 605239"/>
              <a:gd name="connsiteX198" fmla="*/ 373273 h 605239"/>
              <a:gd name="connsiteY198" fmla="*/ 373273 h 605239"/>
              <a:gd name="connsiteX199" fmla="*/ 373273 h 605239"/>
              <a:gd name="connsiteY199" fmla="*/ 373273 h 605239"/>
              <a:gd name="connsiteX200" fmla="*/ 373273 h 605239"/>
              <a:gd name="connsiteY200" fmla="*/ 373273 h 605239"/>
              <a:gd name="connsiteX201" fmla="*/ 373273 h 605239"/>
              <a:gd name="connsiteY201" fmla="*/ 373273 h 605239"/>
              <a:gd name="connsiteX202" fmla="*/ 373273 h 605239"/>
              <a:gd name="connsiteY202" fmla="*/ 373273 h 605239"/>
              <a:gd name="connsiteX203" fmla="*/ 373273 h 605239"/>
              <a:gd name="connsiteY203" fmla="*/ 373273 h 605239"/>
              <a:gd name="connsiteX204" fmla="*/ 373273 h 605239"/>
              <a:gd name="connsiteY204" fmla="*/ 373273 h 605239"/>
              <a:gd name="connsiteX205" fmla="*/ 373273 h 605239"/>
              <a:gd name="connsiteY205" fmla="*/ 373273 h 605239"/>
              <a:gd name="connsiteX206" fmla="*/ 373273 h 605239"/>
              <a:gd name="connsiteY206" fmla="*/ 373273 h 605239"/>
              <a:gd name="connsiteX207" fmla="*/ 373273 h 605239"/>
              <a:gd name="connsiteY207" fmla="*/ 373273 h 605239"/>
              <a:gd name="connsiteX208" fmla="*/ 373273 h 605239"/>
              <a:gd name="connsiteY208" fmla="*/ 373273 h 605239"/>
              <a:gd name="connsiteX209" fmla="*/ 373273 h 605239"/>
              <a:gd name="connsiteY209" fmla="*/ 373273 h 605239"/>
              <a:gd name="connsiteX210" fmla="*/ 373273 h 605239"/>
              <a:gd name="connsiteY210" fmla="*/ 373273 h 605239"/>
              <a:gd name="connsiteX211" fmla="*/ 373273 h 605239"/>
              <a:gd name="connsiteY211" fmla="*/ 373273 h 605239"/>
              <a:gd name="connsiteX212" fmla="*/ 373273 h 605239"/>
              <a:gd name="connsiteY212" fmla="*/ 373273 h 605239"/>
              <a:gd name="connsiteX213" fmla="*/ 373273 h 605239"/>
              <a:gd name="connsiteY213" fmla="*/ 373273 h 605239"/>
              <a:gd name="connsiteX214" fmla="*/ 373273 h 605239"/>
              <a:gd name="connsiteY214" fmla="*/ 373273 h 605239"/>
              <a:gd name="connsiteX215" fmla="*/ 373273 h 605239"/>
              <a:gd name="connsiteY215" fmla="*/ 373273 h 605239"/>
              <a:gd name="connsiteX216" fmla="*/ 373273 h 605239"/>
              <a:gd name="connsiteY216" fmla="*/ 373273 h 605239"/>
              <a:gd name="connsiteX217" fmla="*/ 373273 h 605239"/>
              <a:gd name="connsiteY217" fmla="*/ 373273 h 605239"/>
              <a:gd name="connsiteX218" fmla="*/ 373273 h 605239"/>
              <a:gd name="connsiteY218" fmla="*/ 373273 h 605239"/>
              <a:gd name="connsiteX219" fmla="*/ 373273 h 605239"/>
              <a:gd name="connsiteY219" fmla="*/ 373273 h 605239"/>
              <a:gd name="connsiteX220" fmla="*/ 373273 h 605239"/>
              <a:gd name="connsiteY220" fmla="*/ 373273 h 605239"/>
              <a:gd name="connsiteX221" fmla="*/ 373273 h 605239"/>
              <a:gd name="connsiteY221" fmla="*/ 373273 h 605239"/>
              <a:gd name="connsiteX222" fmla="*/ 373273 h 605239"/>
              <a:gd name="connsiteY222" fmla="*/ 373273 h 605239"/>
              <a:gd name="connsiteX223" fmla="*/ 373273 h 605239"/>
              <a:gd name="connsiteY223" fmla="*/ 373273 h 605239"/>
              <a:gd name="connsiteX224" fmla="*/ 373273 h 605239"/>
              <a:gd name="connsiteY224" fmla="*/ 373273 h 605239"/>
              <a:gd name="connsiteX225" fmla="*/ 373273 h 605239"/>
              <a:gd name="connsiteY225" fmla="*/ 373273 h 605239"/>
              <a:gd name="connsiteX226" fmla="*/ 373273 h 605239"/>
              <a:gd name="connsiteY226" fmla="*/ 373273 h 605239"/>
              <a:gd name="connsiteX227" fmla="*/ 373273 h 605239"/>
              <a:gd name="connsiteY227" fmla="*/ 373273 h 605239"/>
              <a:gd name="connsiteX228" fmla="*/ 373273 h 605239"/>
              <a:gd name="connsiteY228" fmla="*/ 373273 h 605239"/>
              <a:gd name="connsiteX229" fmla="*/ 373273 h 605239"/>
              <a:gd name="connsiteY229" fmla="*/ 373273 h 605239"/>
              <a:gd name="connsiteX230" fmla="*/ 373273 h 605239"/>
              <a:gd name="connsiteY230" fmla="*/ 373273 h 605239"/>
              <a:gd name="connsiteX231" fmla="*/ 373273 h 605239"/>
              <a:gd name="connsiteY231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564585" h="569908">
                <a:moveTo>
                  <a:pt x="109569" y="534671"/>
                </a:moveTo>
                <a:cubicBezTo>
                  <a:pt x="111291" y="534671"/>
                  <a:pt x="111291" y="535531"/>
                  <a:pt x="110430" y="536391"/>
                </a:cubicBezTo>
                <a:cubicBezTo>
                  <a:pt x="88910" y="540689"/>
                  <a:pt x="66528" y="542408"/>
                  <a:pt x="45008" y="540689"/>
                </a:cubicBezTo>
                <a:cubicBezTo>
                  <a:pt x="44147" y="540689"/>
                  <a:pt x="44147" y="538970"/>
                  <a:pt x="45008" y="538970"/>
                </a:cubicBezTo>
                <a:cubicBezTo>
                  <a:pt x="66528" y="539829"/>
                  <a:pt x="88049" y="538110"/>
                  <a:pt x="109569" y="534671"/>
                </a:cubicBezTo>
                <a:close/>
                <a:moveTo>
                  <a:pt x="128367" y="189279"/>
                </a:moveTo>
                <a:cubicBezTo>
                  <a:pt x="131488" y="189279"/>
                  <a:pt x="134501" y="191213"/>
                  <a:pt x="134501" y="195081"/>
                </a:cubicBezTo>
                <a:cubicBezTo>
                  <a:pt x="133640" y="210552"/>
                  <a:pt x="133640" y="226024"/>
                  <a:pt x="132779" y="240636"/>
                </a:cubicBezTo>
                <a:cubicBezTo>
                  <a:pt x="128475" y="348938"/>
                  <a:pt x="124170" y="457240"/>
                  <a:pt x="128475" y="565542"/>
                </a:cubicBezTo>
                <a:cubicBezTo>
                  <a:pt x="128475" y="570700"/>
                  <a:pt x="119865" y="571559"/>
                  <a:pt x="119865" y="566402"/>
                </a:cubicBezTo>
                <a:cubicBezTo>
                  <a:pt x="117283" y="550071"/>
                  <a:pt x="115561" y="533739"/>
                  <a:pt x="114700" y="516548"/>
                </a:cubicBezTo>
                <a:cubicBezTo>
                  <a:pt x="100064" y="517408"/>
                  <a:pt x="85429" y="516548"/>
                  <a:pt x="71654" y="514829"/>
                </a:cubicBezTo>
                <a:cubicBezTo>
                  <a:pt x="70793" y="514829"/>
                  <a:pt x="70793" y="513110"/>
                  <a:pt x="71654" y="513110"/>
                </a:cubicBezTo>
                <a:cubicBezTo>
                  <a:pt x="85429" y="514829"/>
                  <a:pt x="100064" y="515689"/>
                  <a:pt x="114700" y="514829"/>
                </a:cubicBezTo>
                <a:cubicBezTo>
                  <a:pt x="113839" y="503655"/>
                  <a:pt x="112978" y="491622"/>
                  <a:pt x="112978" y="480448"/>
                </a:cubicBezTo>
                <a:cubicBezTo>
                  <a:pt x="99203" y="479588"/>
                  <a:pt x="85429" y="478729"/>
                  <a:pt x="71654" y="477869"/>
                </a:cubicBezTo>
                <a:cubicBezTo>
                  <a:pt x="69932" y="477869"/>
                  <a:pt x="69932" y="476150"/>
                  <a:pt x="71654" y="476150"/>
                </a:cubicBezTo>
                <a:cubicBezTo>
                  <a:pt x="85429" y="477009"/>
                  <a:pt x="99203" y="477009"/>
                  <a:pt x="112117" y="478729"/>
                </a:cubicBezTo>
                <a:cubicBezTo>
                  <a:pt x="112117" y="471852"/>
                  <a:pt x="112117" y="465835"/>
                  <a:pt x="112117" y="458959"/>
                </a:cubicBezTo>
                <a:cubicBezTo>
                  <a:pt x="89733" y="459819"/>
                  <a:pt x="67350" y="459819"/>
                  <a:pt x="44966" y="459819"/>
                </a:cubicBezTo>
                <a:cubicBezTo>
                  <a:pt x="44105" y="459819"/>
                  <a:pt x="44105" y="458959"/>
                  <a:pt x="44966" y="458959"/>
                </a:cubicBezTo>
                <a:cubicBezTo>
                  <a:pt x="67350" y="458959"/>
                  <a:pt x="89733" y="458100"/>
                  <a:pt x="112117" y="458100"/>
                </a:cubicBezTo>
                <a:cubicBezTo>
                  <a:pt x="112117" y="449504"/>
                  <a:pt x="112117" y="440909"/>
                  <a:pt x="112117" y="432313"/>
                </a:cubicBezTo>
                <a:cubicBezTo>
                  <a:pt x="95760" y="432313"/>
                  <a:pt x="80263" y="432313"/>
                  <a:pt x="63906" y="432313"/>
                </a:cubicBezTo>
                <a:cubicBezTo>
                  <a:pt x="63045" y="432313"/>
                  <a:pt x="63045" y="430594"/>
                  <a:pt x="63906" y="430594"/>
                </a:cubicBezTo>
                <a:cubicBezTo>
                  <a:pt x="80263" y="430594"/>
                  <a:pt x="95760" y="429735"/>
                  <a:pt x="112117" y="430594"/>
                </a:cubicBezTo>
                <a:cubicBezTo>
                  <a:pt x="112117" y="416842"/>
                  <a:pt x="112117" y="403949"/>
                  <a:pt x="112978" y="391056"/>
                </a:cubicBezTo>
                <a:cubicBezTo>
                  <a:pt x="112978" y="391056"/>
                  <a:pt x="112978" y="391056"/>
                  <a:pt x="112117" y="391056"/>
                </a:cubicBezTo>
                <a:cubicBezTo>
                  <a:pt x="93177" y="391915"/>
                  <a:pt x="73376" y="391056"/>
                  <a:pt x="54436" y="388477"/>
                </a:cubicBezTo>
                <a:cubicBezTo>
                  <a:pt x="53575" y="388477"/>
                  <a:pt x="53575" y="386758"/>
                  <a:pt x="54436" y="386758"/>
                </a:cubicBezTo>
                <a:cubicBezTo>
                  <a:pt x="74237" y="389336"/>
                  <a:pt x="93177" y="389336"/>
                  <a:pt x="112117" y="389336"/>
                </a:cubicBezTo>
                <a:cubicBezTo>
                  <a:pt x="112978" y="389336"/>
                  <a:pt x="112978" y="389336"/>
                  <a:pt x="112978" y="389336"/>
                </a:cubicBezTo>
                <a:cubicBezTo>
                  <a:pt x="112978" y="378162"/>
                  <a:pt x="112978" y="366129"/>
                  <a:pt x="113839" y="354955"/>
                </a:cubicBezTo>
                <a:cubicBezTo>
                  <a:pt x="89733" y="354955"/>
                  <a:pt x="66489" y="354095"/>
                  <a:pt x="42383" y="354095"/>
                </a:cubicBezTo>
                <a:cubicBezTo>
                  <a:pt x="41522" y="354095"/>
                  <a:pt x="41522" y="352376"/>
                  <a:pt x="42383" y="352376"/>
                </a:cubicBezTo>
                <a:cubicBezTo>
                  <a:pt x="66489" y="352376"/>
                  <a:pt x="89733" y="352376"/>
                  <a:pt x="113839" y="353236"/>
                </a:cubicBezTo>
                <a:cubicBezTo>
                  <a:pt x="113839" y="345500"/>
                  <a:pt x="114700" y="337764"/>
                  <a:pt x="114700" y="330888"/>
                </a:cubicBezTo>
                <a:cubicBezTo>
                  <a:pt x="97482" y="330028"/>
                  <a:pt x="79402" y="330028"/>
                  <a:pt x="61323" y="331747"/>
                </a:cubicBezTo>
                <a:cubicBezTo>
                  <a:pt x="60462" y="331747"/>
                  <a:pt x="60462" y="330028"/>
                  <a:pt x="61323" y="330028"/>
                </a:cubicBezTo>
                <a:cubicBezTo>
                  <a:pt x="79402" y="328309"/>
                  <a:pt x="97482" y="328309"/>
                  <a:pt x="114700" y="328309"/>
                </a:cubicBezTo>
                <a:cubicBezTo>
                  <a:pt x="115561" y="320573"/>
                  <a:pt x="115561" y="311978"/>
                  <a:pt x="116422" y="304242"/>
                </a:cubicBezTo>
                <a:cubicBezTo>
                  <a:pt x="100925" y="304242"/>
                  <a:pt x="84568" y="304242"/>
                  <a:pt x="69071" y="304242"/>
                </a:cubicBezTo>
                <a:cubicBezTo>
                  <a:pt x="68210" y="304242"/>
                  <a:pt x="68210" y="302523"/>
                  <a:pt x="69071" y="302523"/>
                </a:cubicBezTo>
                <a:cubicBezTo>
                  <a:pt x="84568" y="302523"/>
                  <a:pt x="100925" y="301663"/>
                  <a:pt x="116422" y="302523"/>
                </a:cubicBezTo>
                <a:cubicBezTo>
                  <a:pt x="117283" y="290489"/>
                  <a:pt x="117283" y="279315"/>
                  <a:pt x="118144" y="268141"/>
                </a:cubicBezTo>
                <a:cubicBezTo>
                  <a:pt x="102647" y="269001"/>
                  <a:pt x="87151" y="268141"/>
                  <a:pt x="71654" y="268141"/>
                </a:cubicBezTo>
                <a:cubicBezTo>
                  <a:pt x="69932" y="268141"/>
                  <a:pt x="69932" y="265563"/>
                  <a:pt x="71654" y="265563"/>
                </a:cubicBezTo>
                <a:cubicBezTo>
                  <a:pt x="87151" y="265563"/>
                  <a:pt x="102647" y="265563"/>
                  <a:pt x="118144" y="265563"/>
                </a:cubicBezTo>
                <a:cubicBezTo>
                  <a:pt x="119004" y="257827"/>
                  <a:pt x="119004" y="249232"/>
                  <a:pt x="119004" y="241496"/>
                </a:cubicBezTo>
                <a:cubicBezTo>
                  <a:pt x="98342" y="240636"/>
                  <a:pt x="77680" y="238917"/>
                  <a:pt x="57018" y="238058"/>
                </a:cubicBezTo>
                <a:cubicBezTo>
                  <a:pt x="56158" y="237198"/>
                  <a:pt x="56158" y="235479"/>
                  <a:pt x="57018" y="235479"/>
                </a:cubicBezTo>
                <a:cubicBezTo>
                  <a:pt x="77680" y="237198"/>
                  <a:pt x="98342" y="238058"/>
                  <a:pt x="119865" y="238917"/>
                </a:cubicBezTo>
                <a:cubicBezTo>
                  <a:pt x="119865" y="230322"/>
                  <a:pt x="120726" y="220867"/>
                  <a:pt x="120726" y="212271"/>
                </a:cubicBezTo>
                <a:cubicBezTo>
                  <a:pt x="95760" y="209693"/>
                  <a:pt x="70793" y="207114"/>
                  <a:pt x="44966" y="208833"/>
                </a:cubicBezTo>
                <a:cubicBezTo>
                  <a:pt x="44105" y="208833"/>
                  <a:pt x="44105" y="207114"/>
                  <a:pt x="44966" y="207114"/>
                </a:cubicBezTo>
                <a:cubicBezTo>
                  <a:pt x="69932" y="205395"/>
                  <a:pt x="95760" y="205395"/>
                  <a:pt x="120726" y="209693"/>
                </a:cubicBezTo>
                <a:cubicBezTo>
                  <a:pt x="121587" y="205395"/>
                  <a:pt x="121587" y="200238"/>
                  <a:pt x="121587" y="195081"/>
                </a:cubicBezTo>
                <a:cubicBezTo>
                  <a:pt x="122018" y="191213"/>
                  <a:pt x="125246" y="189279"/>
                  <a:pt x="128367" y="189279"/>
                </a:cubicBezTo>
                <a:close/>
                <a:moveTo>
                  <a:pt x="67425" y="180423"/>
                </a:moveTo>
                <a:cubicBezTo>
                  <a:pt x="84957" y="180638"/>
                  <a:pt x="102596" y="182573"/>
                  <a:pt x="118084" y="184722"/>
                </a:cubicBezTo>
                <a:cubicBezTo>
                  <a:pt x="124968" y="186442"/>
                  <a:pt x="123247" y="196759"/>
                  <a:pt x="116363" y="196759"/>
                </a:cubicBezTo>
                <a:cubicBezTo>
                  <a:pt x="99154" y="195900"/>
                  <a:pt x="81084" y="195040"/>
                  <a:pt x="63875" y="195040"/>
                </a:cubicBezTo>
                <a:cubicBezTo>
                  <a:pt x="48387" y="195040"/>
                  <a:pt x="32898" y="195900"/>
                  <a:pt x="18271" y="193320"/>
                </a:cubicBezTo>
                <a:cubicBezTo>
                  <a:pt x="20852" y="312833"/>
                  <a:pt x="13108" y="433206"/>
                  <a:pt x="13108" y="552720"/>
                </a:cubicBezTo>
                <a:cubicBezTo>
                  <a:pt x="45805" y="552720"/>
                  <a:pt x="83666" y="551000"/>
                  <a:pt x="115503" y="559598"/>
                </a:cubicBezTo>
                <a:cubicBezTo>
                  <a:pt x="121526" y="560458"/>
                  <a:pt x="118945" y="568196"/>
                  <a:pt x="114642" y="568196"/>
                </a:cubicBezTo>
                <a:cubicBezTo>
                  <a:pt x="79363" y="573355"/>
                  <a:pt x="39782" y="565617"/>
                  <a:pt x="5364" y="561318"/>
                </a:cubicBezTo>
                <a:cubicBezTo>
                  <a:pt x="1922" y="561318"/>
                  <a:pt x="201" y="557879"/>
                  <a:pt x="1922" y="555299"/>
                </a:cubicBezTo>
                <a:cubicBezTo>
                  <a:pt x="1061" y="555299"/>
                  <a:pt x="1061" y="554439"/>
                  <a:pt x="1061" y="554439"/>
                </a:cubicBezTo>
                <a:cubicBezTo>
                  <a:pt x="201" y="434926"/>
                  <a:pt x="-3241" y="311973"/>
                  <a:pt x="9666" y="193320"/>
                </a:cubicBezTo>
                <a:cubicBezTo>
                  <a:pt x="9666" y="189881"/>
                  <a:pt x="13108" y="188161"/>
                  <a:pt x="14829" y="189021"/>
                </a:cubicBezTo>
                <a:cubicBezTo>
                  <a:pt x="15689" y="188161"/>
                  <a:pt x="16550" y="186442"/>
                  <a:pt x="17410" y="186442"/>
                </a:cubicBezTo>
                <a:cubicBezTo>
                  <a:pt x="32468" y="181713"/>
                  <a:pt x="49893" y="180208"/>
                  <a:pt x="67425" y="180423"/>
                </a:cubicBezTo>
                <a:close/>
                <a:moveTo>
                  <a:pt x="402674" y="173359"/>
                </a:moveTo>
                <a:cubicBezTo>
                  <a:pt x="440766" y="169921"/>
                  <a:pt x="480580" y="183030"/>
                  <a:pt x="508988" y="213116"/>
                </a:cubicBezTo>
                <a:cubicBezTo>
                  <a:pt x="581299" y="290481"/>
                  <a:pt x="566665" y="453807"/>
                  <a:pt x="554613" y="548365"/>
                </a:cubicBezTo>
                <a:cubicBezTo>
                  <a:pt x="553752" y="550944"/>
                  <a:pt x="552030" y="552663"/>
                  <a:pt x="549448" y="552663"/>
                </a:cubicBezTo>
                <a:cubicBezTo>
                  <a:pt x="551169" y="555242"/>
                  <a:pt x="548587" y="559540"/>
                  <a:pt x="545144" y="559540"/>
                </a:cubicBezTo>
                <a:cubicBezTo>
                  <a:pt x="527066" y="562119"/>
                  <a:pt x="508127" y="558680"/>
                  <a:pt x="490049" y="557821"/>
                </a:cubicBezTo>
                <a:cubicBezTo>
                  <a:pt x="473693" y="557821"/>
                  <a:pt x="456476" y="557821"/>
                  <a:pt x="439260" y="557821"/>
                </a:cubicBezTo>
                <a:cubicBezTo>
                  <a:pt x="435816" y="559540"/>
                  <a:pt x="429790" y="557821"/>
                  <a:pt x="429790" y="552663"/>
                </a:cubicBezTo>
                <a:cubicBezTo>
                  <a:pt x="429790" y="490770"/>
                  <a:pt x="454755" y="330023"/>
                  <a:pt x="395356" y="290481"/>
                </a:cubicBezTo>
                <a:cubicBezTo>
                  <a:pt x="280003" y="258676"/>
                  <a:pt x="312715" y="499367"/>
                  <a:pt x="313576" y="557821"/>
                </a:cubicBezTo>
                <a:cubicBezTo>
                  <a:pt x="313576" y="561259"/>
                  <a:pt x="309272" y="562119"/>
                  <a:pt x="308411" y="558680"/>
                </a:cubicBezTo>
                <a:cubicBezTo>
                  <a:pt x="307550" y="555242"/>
                  <a:pt x="306689" y="550084"/>
                  <a:pt x="304968" y="543207"/>
                </a:cubicBezTo>
                <a:cubicBezTo>
                  <a:pt x="284307" y="544926"/>
                  <a:pt x="263647" y="543207"/>
                  <a:pt x="242987" y="539769"/>
                </a:cubicBezTo>
                <a:cubicBezTo>
                  <a:pt x="242987" y="539769"/>
                  <a:pt x="242987" y="538909"/>
                  <a:pt x="243848" y="538909"/>
                </a:cubicBezTo>
                <a:cubicBezTo>
                  <a:pt x="263647" y="542348"/>
                  <a:pt x="284307" y="543207"/>
                  <a:pt x="304968" y="542348"/>
                </a:cubicBezTo>
                <a:cubicBezTo>
                  <a:pt x="304107" y="535471"/>
                  <a:pt x="303246" y="527734"/>
                  <a:pt x="302385" y="519138"/>
                </a:cubicBezTo>
                <a:cubicBezTo>
                  <a:pt x="290333" y="519997"/>
                  <a:pt x="279142" y="520857"/>
                  <a:pt x="267090" y="521716"/>
                </a:cubicBezTo>
                <a:cubicBezTo>
                  <a:pt x="266230" y="521716"/>
                  <a:pt x="266230" y="519997"/>
                  <a:pt x="267090" y="519997"/>
                </a:cubicBezTo>
                <a:cubicBezTo>
                  <a:pt x="279142" y="519138"/>
                  <a:pt x="290333" y="518278"/>
                  <a:pt x="301524" y="517418"/>
                </a:cubicBezTo>
                <a:cubicBezTo>
                  <a:pt x="300663" y="509682"/>
                  <a:pt x="300663" y="501086"/>
                  <a:pt x="299803" y="492490"/>
                </a:cubicBezTo>
                <a:cubicBezTo>
                  <a:pt x="288612" y="492490"/>
                  <a:pt x="278281" y="491630"/>
                  <a:pt x="267090" y="489911"/>
                </a:cubicBezTo>
                <a:cubicBezTo>
                  <a:pt x="266230" y="489911"/>
                  <a:pt x="267090" y="488192"/>
                  <a:pt x="267951" y="488192"/>
                </a:cubicBezTo>
                <a:cubicBezTo>
                  <a:pt x="278281" y="490770"/>
                  <a:pt x="288612" y="490770"/>
                  <a:pt x="299803" y="490770"/>
                </a:cubicBezTo>
                <a:cubicBezTo>
                  <a:pt x="298942" y="478736"/>
                  <a:pt x="298081" y="465842"/>
                  <a:pt x="297220" y="452948"/>
                </a:cubicBezTo>
                <a:cubicBezTo>
                  <a:pt x="292055" y="453807"/>
                  <a:pt x="286029" y="454667"/>
                  <a:pt x="279142" y="452948"/>
                </a:cubicBezTo>
                <a:cubicBezTo>
                  <a:pt x="278281" y="452948"/>
                  <a:pt x="279142" y="452088"/>
                  <a:pt x="280003" y="452088"/>
                </a:cubicBezTo>
                <a:cubicBezTo>
                  <a:pt x="286029" y="452948"/>
                  <a:pt x="292055" y="452948"/>
                  <a:pt x="297220" y="452088"/>
                </a:cubicBezTo>
                <a:cubicBezTo>
                  <a:pt x="297220" y="442632"/>
                  <a:pt x="297220" y="433177"/>
                  <a:pt x="297220" y="423721"/>
                </a:cubicBezTo>
                <a:cubicBezTo>
                  <a:pt x="284307" y="425440"/>
                  <a:pt x="271395" y="425440"/>
                  <a:pt x="257621" y="424581"/>
                </a:cubicBezTo>
                <a:cubicBezTo>
                  <a:pt x="256760" y="424581"/>
                  <a:pt x="256760" y="422861"/>
                  <a:pt x="257621" y="422861"/>
                </a:cubicBezTo>
                <a:cubicBezTo>
                  <a:pt x="271395" y="423721"/>
                  <a:pt x="284307" y="422861"/>
                  <a:pt x="298081" y="422002"/>
                </a:cubicBezTo>
                <a:cubicBezTo>
                  <a:pt x="298081" y="409967"/>
                  <a:pt x="298942" y="397933"/>
                  <a:pt x="299803" y="385898"/>
                </a:cubicBezTo>
                <a:cubicBezTo>
                  <a:pt x="288612" y="385898"/>
                  <a:pt x="276560" y="386758"/>
                  <a:pt x="265369" y="388477"/>
                </a:cubicBezTo>
                <a:cubicBezTo>
                  <a:pt x="264508" y="388477"/>
                  <a:pt x="263647" y="386758"/>
                  <a:pt x="264508" y="386758"/>
                </a:cubicBezTo>
                <a:cubicBezTo>
                  <a:pt x="276560" y="385038"/>
                  <a:pt x="288612" y="383319"/>
                  <a:pt x="299803" y="384179"/>
                </a:cubicBezTo>
                <a:cubicBezTo>
                  <a:pt x="301524" y="371285"/>
                  <a:pt x="303246" y="359250"/>
                  <a:pt x="305828" y="347216"/>
                </a:cubicBezTo>
                <a:cubicBezTo>
                  <a:pt x="298081" y="347216"/>
                  <a:pt x="289472" y="347216"/>
                  <a:pt x="281725" y="348075"/>
                </a:cubicBezTo>
                <a:cubicBezTo>
                  <a:pt x="281725" y="348075"/>
                  <a:pt x="281725" y="347216"/>
                  <a:pt x="281725" y="347216"/>
                </a:cubicBezTo>
                <a:cubicBezTo>
                  <a:pt x="290333" y="346356"/>
                  <a:pt x="298081" y="346356"/>
                  <a:pt x="306689" y="345496"/>
                </a:cubicBezTo>
                <a:cubicBezTo>
                  <a:pt x="308411" y="335181"/>
                  <a:pt x="311854" y="324866"/>
                  <a:pt x="316159" y="316270"/>
                </a:cubicBezTo>
                <a:cubicBezTo>
                  <a:pt x="304968" y="316270"/>
                  <a:pt x="294638" y="316270"/>
                  <a:pt x="284307" y="316270"/>
                </a:cubicBezTo>
                <a:cubicBezTo>
                  <a:pt x="283447" y="316270"/>
                  <a:pt x="283447" y="314550"/>
                  <a:pt x="284307" y="314550"/>
                </a:cubicBezTo>
                <a:cubicBezTo>
                  <a:pt x="294638" y="314550"/>
                  <a:pt x="305828" y="313691"/>
                  <a:pt x="316159" y="314550"/>
                </a:cubicBezTo>
                <a:cubicBezTo>
                  <a:pt x="329932" y="283604"/>
                  <a:pt x="353175" y="267272"/>
                  <a:pt x="389330" y="280166"/>
                </a:cubicBezTo>
                <a:cubicBezTo>
                  <a:pt x="390191" y="280166"/>
                  <a:pt x="390191" y="280166"/>
                  <a:pt x="391052" y="280166"/>
                </a:cubicBezTo>
                <a:cubicBezTo>
                  <a:pt x="427208" y="287043"/>
                  <a:pt x="439260" y="313691"/>
                  <a:pt x="443564" y="348075"/>
                </a:cubicBezTo>
                <a:cubicBezTo>
                  <a:pt x="450450" y="413406"/>
                  <a:pt x="443564" y="482174"/>
                  <a:pt x="442703" y="547505"/>
                </a:cubicBezTo>
                <a:cubicBezTo>
                  <a:pt x="475415" y="543207"/>
                  <a:pt x="515014" y="538049"/>
                  <a:pt x="546004" y="549224"/>
                </a:cubicBezTo>
                <a:cubicBezTo>
                  <a:pt x="546004" y="549224"/>
                  <a:pt x="546004" y="548365"/>
                  <a:pt x="546004" y="548365"/>
                </a:cubicBezTo>
                <a:cubicBezTo>
                  <a:pt x="545144" y="540628"/>
                  <a:pt x="545144" y="532032"/>
                  <a:pt x="545144" y="524295"/>
                </a:cubicBezTo>
                <a:cubicBezTo>
                  <a:pt x="520179" y="525155"/>
                  <a:pt x="495214" y="522576"/>
                  <a:pt x="470250" y="518278"/>
                </a:cubicBezTo>
                <a:cubicBezTo>
                  <a:pt x="470250" y="518278"/>
                  <a:pt x="470250" y="517418"/>
                  <a:pt x="471111" y="517418"/>
                </a:cubicBezTo>
                <a:cubicBezTo>
                  <a:pt x="496075" y="520857"/>
                  <a:pt x="520179" y="522576"/>
                  <a:pt x="545144" y="522576"/>
                </a:cubicBezTo>
                <a:cubicBezTo>
                  <a:pt x="545144" y="512261"/>
                  <a:pt x="545144" y="502805"/>
                  <a:pt x="545144" y="492490"/>
                </a:cubicBezTo>
                <a:cubicBezTo>
                  <a:pt x="528787" y="491630"/>
                  <a:pt x="511571" y="489051"/>
                  <a:pt x="495214" y="487332"/>
                </a:cubicBezTo>
                <a:cubicBezTo>
                  <a:pt x="494354" y="487332"/>
                  <a:pt x="494354" y="486472"/>
                  <a:pt x="495214" y="486472"/>
                </a:cubicBezTo>
                <a:cubicBezTo>
                  <a:pt x="511571" y="488192"/>
                  <a:pt x="528787" y="489051"/>
                  <a:pt x="545144" y="490770"/>
                </a:cubicBezTo>
                <a:cubicBezTo>
                  <a:pt x="546004" y="482174"/>
                  <a:pt x="546004" y="472719"/>
                  <a:pt x="546004" y="463263"/>
                </a:cubicBezTo>
                <a:cubicBezTo>
                  <a:pt x="534813" y="464123"/>
                  <a:pt x="522762" y="463263"/>
                  <a:pt x="511571" y="460684"/>
                </a:cubicBezTo>
                <a:cubicBezTo>
                  <a:pt x="510710" y="460684"/>
                  <a:pt x="511571" y="459825"/>
                  <a:pt x="512431" y="459825"/>
                </a:cubicBezTo>
                <a:cubicBezTo>
                  <a:pt x="523622" y="461544"/>
                  <a:pt x="534813" y="462403"/>
                  <a:pt x="546004" y="461544"/>
                </a:cubicBezTo>
                <a:cubicBezTo>
                  <a:pt x="546004" y="452088"/>
                  <a:pt x="546865" y="441773"/>
                  <a:pt x="546865" y="432317"/>
                </a:cubicBezTo>
                <a:cubicBezTo>
                  <a:pt x="533092" y="432317"/>
                  <a:pt x="520179" y="431457"/>
                  <a:pt x="507266" y="428879"/>
                </a:cubicBezTo>
                <a:cubicBezTo>
                  <a:pt x="506405" y="428879"/>
                  <a:pt x="506405" y="428019"/>
                  <a:pt x="507266" y="428019"/>
                </a:cubicBezTo>
                <a:cubicBezTo>
                  <a:pt x="520179" y="429738"/>
                  <a:pt x="533092" y="430598"/>
                  <a:pt x="546865" y="430598"/>
                </a:cubicBezTo>
                <a:cubicBezTo>
                  <a:pt x="546865" y="417704"/>
                  <a:pt x="546865" y="405669"/>
                  <a:pt x="546004" y="392775"/>
                </a:cubicBezTo>
                <a:cubicBezTo>
                  <a:pt x="531370" y="391915"/>
                  <a:pt x="516736" y="391056"/>
                  <a:pt x="502101" y="389336"/>
                </a:cubicBezTo>
                <a:cubicBezTo>
                  <a:pt x="501240" y="389336"/>
                  <a:pt x="501240" y="388477"/>
                  <a:pt x="502101" y="388477"/>
                </a:cubicBezTo>
                <a:cubicBezTo>
                  <a:pt x="516736" y="389336"/>
                  <a:pt x="531370" y="390196"/>
                  <a:pt x="546004" y="391915"/>
                </a:cubicBezTo>
                <a:cubicBezTo>
                  <a:pt x="546004" y="381600"/>
                  <a:pt x="545144" y="371285"/>
                  <a:pt x="544283" y="360969"/>
                </a:cubicBezTo>
                <a:cubicBezTo>
                  <a:pt x="529648" y="360110"/>
                  <a:pt x="514153" y="358391"/>
                  <a:pt x="499519" y="356671"/>
                </a:cubicBezTo>
                <a:cubicBezTo>
                  <a:pt x="498658" y="356671"/>
                  <a:pt x="498658" y="354952"/>
                  <a:pt x="499519" y="354952"/>
                </a:cubicBezTo>
                <a:cubicBezTo>
                  <a:pt x="514153" y="356671"/>
                  <a:pt x="529648" y="357531"/>
                  <a:pt x="544283" y="359250"/>
                </a:cubicBezTo>
                <a:cubicBezTo>
                  <a:pt x="542561" y="347216"/>
                  <a:pt x="540839" y="334321"/>
                  <a:pt x="538257" y="321427"/>
                </a:cubicBezTo>
                <a:cubicBezTo>
                  <a:pt x="527066" y="320568"/>
                  <a:pt x="515875" y="319708"/>
                  <a:pt x="504684" y="317989"/>
                </a:cubicBezTo>
                <a:cubicBezTo>
                  <a:pt x="497797" y="317129"/>
                  <a:pt x="490910" y="316270"/>
                  <a:pt x="484023" y="314550"/>
                </a:cubicBezTo>
                <a:cubicBezTo>
                  <a:pt x="480580" y="313691"/>
                  <a:pt x="467667" y="308533"/>
                  <a:pt x="476276" y="314550"/>
                </a:cubicBezTo>
                <a:cubicBezTo>
                  <a:pt x="476276" y="315410"/>
                  <a:pt x="475415" y="316270"/>
                  <a:pt x="475415" y="315410"/>
                </a:cubicBezTo>
                <a:cubicBezTo>
                  <a:pt x="472832" y="313691"/>
                  <a:pt x="471111" y="311972"/>
                  <a:pt x="468528" y="310252"/>
                </a:cubicBezTo>
                <a:cubicBezTo>
                  <a:pt x="467667" y="310252"/>
                  <a:pt x="468528" y="309393"/>
                  <a:pt x="469389" y="309393"/>
                </a:cubicBezTo>
                <a:cubicBezTo>
                  <a:pt x="491771" y="314550"/>
                  <a:pt x="515014" y="317989"/>
                  <a:pt x="538257" y="318848"/>
                </a:cubicBezTo>
                <a:cubicBezTo>
                  <a:pt x="537396" y="315410"/>
                  <a:pt x="536535" y="311112"/>
                  <a:pt x="535674" y="307674"/>
                </a:cubicBezTo>
                <a:cubicBezTo>
                  <a:pt x="534813" y="300797"/>
                  <a:pt x="532231" y="293920"/>
                  <a:pt x="530509" y="287043"/>
                </a:cubicBezTo>
                <a:cubicBezTo>
                  <a:pt x="501240" y="287043"/>
                  <a:pt x="472832" y="284464"/>
                  <a:pt x="443564" y="279306"/>
                </a:cubicBezTo>
                <a:cubicBezTo>
                  <a:pt x="442703" y="279306"/>
                  <a:pt x="443564" y="277587"/>
                  <a:pt x="444425" y="277587"/>
                </a:cubicBezTo>
                <a:cubicBezTo>
                  <a:pt x="472832" y="281885"/>
                  <a:pt x="501240" y="283604"/>
                  <a:pt x="529648" y="285324"/>
                </a:cubicBezTo>
                <a:cubicBezTo>
                  <a:pt x="526205" y="275008"/>
                  <a:pt x="521901" y="266412"/>
                  <a:pt x="516736" y="257816"/>
                </a:cubicBezTo>
                <a:cubicBezTo>
                  <a:pt x="485745" y="254378"/>
                  <a:pt x="453894" y="249220"/>
                  <a:pt x="422903" y="245782"/>
                </a:cubicBezTo>
                <a:cubicBezTo>
                  <a:pt x="422043" y="245782"/>
                  <a:pt x="421182" y="244922"/>
                  <a:pt x="422903" y="244922"/>
                </a:cubicBezTo>
                <a:cubicBezTo>
                  <a:pt x="453033" y="246641"/>
                  <a:pt x="484884" y="250080"/>
                  <a:pt x="515875" y="255237"/>
                </a:cubicBezTo>
                <a:cubicBezTo>
                  <a:pt x="508988" y="244062"/>
                  <a:pt x="502101" y="235466"/>
                  <a:pt x="494354" y="227730"/>
                </a:cubicBezTo>
                <a:cubicBezTo>
                  <a:pt x="462502" y="225151"/>
                  <a:pt x="430651" y="221713"/>
                  <a:pt x="397939" y="219134"/>
                </a:cubicBezTo>
                <a:cubicBezTo>
                  <a:pt x="397078" y="219134"/>
                  <a:pt x="397078" y="217414"/>
                  <a:pt x="397939" y="217414"/>
                </a:cubicBezTo>
                <a:cubicBezTo>
                  <a:pt x="428929" y="219134"/>
                  <a:pt x="460781" y="221713"/>
                  <a:pt x="491771" y="224291"/>
                </a:cubicBezTo>
                <a:cubicBezTo>
                  <a:pt x="443564" y="177872"/>
                  <a:pt x="370392" y="175294"/>
                  <a:pt x="310994" y="240624"/>
                </a:cubicBezTo>
                <a:cubicBezTo>
                  <a:pt x="308411" y="243203"/>
                  <a:pt x="304968" y="240624"/>
                  <a:pt x="304968" y="238045"/>
                </a:cubicBezTo>
                <a:cubicBezTo>
                  <a:pt x="302385" y="238905"/>
                  <a:pt x="299803" y="238905"/>
                  <a:pt x="298942" y="236326"/>
                </a:cubicBezTo>
                <a:cubicBezTo>
                  <a:pt x="297220" y="229449"/>
                  <a:pt x="297220" y="221713"/>
                  <a:pt x="298081" y="214836"/>
                </a:cubicBezTo>
                <a:cubicBezTo>
                  <a:pt x="298081" y="213976"/>
                  <a:pt x="298081" y="213116"/>
                  <a:pt x="298081" y="212257"/>
                </a:cubicBezTo>
                <a:cubicBezTo>
                  <a:pt x="275699" y="212257"/>
                  <a:pt x="253317" y="212257"/>
                  <a:pt x="230935" y="212257"/>
                </a:cubicBezTo>
                <a:cubicBezTo>
                  <a:pt x="230074" y="212257"/>
                  <a:pt x="230074" y="210538"/>
                  <a:pt x="230935" y="210538"/>
                </a:cubicBezTo>
                <a:cubicBezTo>
                  <a:pt x="253317" y="210538"/>
                  <a:pt x="275699" y="210538"/>
                  <a:pt x="298081" y="210538"/>
                </a:cubicBezTo>
                <a:cubicBezTo>
                  <a:pt x="298942" y="207099"/>
                  <a:pt x="298942" y="202801"/>
                  <a:pt x="299803" y="199363"/>
                </a:cubicBezTo>
                <a:cubicBezTo>
                  <a:pt x="267951" y="201082"/>
                  <a:pt x="232657" y="199363"/>
                  <a:pt x="201666" y="192486"/>
                </a:cubicBezTo>
                <a:cubicBezTo>
                  <a:pt x="196501" y="208818"/>
                  <a:pt x="202527" y="272430"/>
                  <a:pt x="202527" y="281885"/>
                </a:cubicBezTo>
                <a:cubicBezTo>
                  <a:pt x="202527" y="311972"/>
                  <a:pt x="201666" y="341198"/>
                  <a:pt x="201666" y="370425"/>
                </a:cubicBezTo>
                <a:cubicBezTo>
                  <a:pt x="201666" y="428879"/>
                  <a:pt x="201666" y="488192"/>
                  <a:pt x="201666" y="546646"/>
                </a:cubicBezTo>
                <a:cubicBezTo>
                  <a:pt x="201666" y="547505"/>
                  <a:pt x="200805" y="548365"/>
                  <a:pt x="200805" y="549224"/>
                </a:cubicBezTo>
                <a:cubicBezTo>
                  <a:pt x="234378" y="556101"/>
                  <a:pt x="269673" y="546646"/>
                  <a:pt x="303246" y="553522"/>
                </a:cubicBezTo>
                <a:cubicBezTo>
                  <a:pt x="307550" y="554382"/>
                  <a:pt x="307550" y="562119"/>
                  <a:pt x="303246" y="562978"/>
                </a:cubicBezTo>
                <a:cubicBezTo>
                  <a:pt x="281725" y="567276"/>
                  <a:pt x="259343" y="564697"/>
                  <a:pt x="237822" y="564697"/>
                </a:cubicBezTo>
                <a:cubicBezTo>
                  <a:pt x="220605" y="564697"/>
                  <a:pt x="204249" y="566417"/>
                  <a:pt x="189614" y="557821"/>
                </a:cubicBezTo>
                <a:cubicBezTo>
                  <a:pt x="186171" y="555242"/>
                  <a:pt x="186171" y="550944"/>
                  <a:pt x="189614" y="549224"/>
                </a:cubicBezTo>
                <a:cubicBezTo>
                  <a:pt x="189614" y="548365"/>
                  <a:pt x="188754" y="547505"/>
                  <a:pt x="188754" y="546646"/>
                </a:cubicBezTo>
                <a:cubicBezTo>
                  <a:pt x="189614" y="477017"/>
                  <a:pt x="189614" y="407388"/>
                  <a:pt x="189614" y="337760"/>
                </a:cubicBezTo>
                <a:cubicBezTo>
                  <a:pt x="189614" y="300797"/>
                  <a:pt x="188754" y="263833"/>
                  <a:pt x="189614" y="226870"/>
                </a:cubicBezTo>
                <a:cubicBezTo>
                  <a:pt x="190475" y="214836"/>
                  <a:pt x="187893" y="201082"/>
                  <a:pt x="193919" y="189907"/>
                </a:cubicBezTo>
                <a:cubicBezTo>
                  <a:pt x="192197" y="186469"/>
                  <a:pt x="193919" y="181311"/>
                  <a:pt x="198223" y="181311"/>
                </a:cubicBezTo>
                <a:cubicBezTo>
                  <a:pt x="234378" y="178732"/>
                  <a:pt x="275699" y="183030"/>
                  <a:pt x="310994" y="190767"/>
                </a:cubicBezTo>
                <a:cubicBezTo>
                  <a:pt x="315298" y="191626"/>
                  <a:pt x="313576" y="197643"/>
                  <a:pt x="310133" y="198503"/>
                </a:cubicBezTo>
                <a:cubicBezTo>
                  <a:pt x="310994" y="204520"/>
                  <a:pt x="309272" y="210538"/>
                  <a:pt x="309272" y="216555"/>
                </a:cubicBezTo>
                <a:cubicBezTo>
                  <a:pt x="308411" y="221713"/>
                  <a:pt x="308411" y="227730"/>
                  <a:pt x="306689" y="232887"/>
                </a:cubicBezTo>
                <a:cubicBezTo>
                  <a:pt x="328211" y="196784"/>
                  <a:pt x="364581" y="176798"/>
                  <a:pt x="402674" y="173359"/>
                </a:cubicBezTo>
                <a:close/>
                <a:moveTo>
                  <a:pt x="60496" y="12715"/>
                </a:moveTo>
                <a:cubicBezTo>
                  <a:pt x="59635" y="12715"/>
                  <a:pt x="59635" y="13575"/>
                  <a:pt x="59635" y="13575"/>
                </a:cubicBezTo>
                <a:cubicBezTo>
                  <a:pt x="32948" y="25617"/>
                  <a:pt x="11426" y="49701"/>
                  <a:pt x="20035" y="81526"/>
                </a:cubicBezTo>
                <a:cubicBezTo>
                  <a:pt x="27783" y="110770"/>
                  <a:pt x="59635" y="127973"/>
                  <a:pt x="88906" y="121092"/>
                </a:cubicBezTo>
                <a:cubicBezTo>
                  <a:pt x="98375" y="119372"/>
                  <a:pt x="106123" y="114211"/>
                  <a:pt x="112149" y="108190"/>
                </a:cubicBezTo>
                <a:cubicBezTo>
                  <a:pt x="88906" y="109910"/>
                  <a:pt x="65662" y="109050"/>
                  <a:pt x="42418" y="106470"/>
                </a:cubicBezTo>
                <a:cubicBezTo>
                  <a:pt x="41557" y="106470"/>
                  <a:pt x="41557" y="104749"/>
                  <a:pt x="42418" y="104749"/>
                </a:cubicBezTo>
                <a:cubicBezTo>
                  <a:pt x="66523" y="106470"/>
                  <a:pt x="89766" y="106470"/>
                  <a:pt x="113871" y="106470"/>
                </a:cubicBezTo>
                <a:cubicBezTo>
                  <a:pt x="116454" y="103029"/>
                  <a:pt x="118176" y="99588"/>
                  <a:pt x="120758" y="96148"/>
                </a:cubicBezTo>
                <a:cubicBezTo>
                  <a:pt x="102680" y="96148"/>
                  <a:pt x="84601" y="96148"/>
                  <a:pt x="66523" y="96148"/>
                </a:cubicBezTo>
                <a:cubicBezTo>
                  <a:pt x="65662" y="96148"/>
                  <a:pt x="65662" y="94428"/>
                  <a:pt x="66523" y="94428"/>
                </a:cubicBezTo>
                <a:cubicBezTo>
                  <a:pt x="84601" y="94428"/>
                  <a:pt x="102680" y="94428"/>
                  <a:pt x="121619" y="94428"/>
                </a:cubicBezTo>
                <a:cubicBezTo>
                  <a:pt x="124202" y="89267"/>
                  <a:pt x="125924" y="82386"/>
                  <a:pt x="126784" y="76365"/>
                </a:cubicBezTo>
                <a:cubicBezTo>
                  <a:pt x="110428" y="77225"/>
                  <a:pt x="94932" y="77225"/>
                  <a:pt x="78575" y="76365"/>
                </a:cubicBezTo>
                <a:cubicBezTo>
                  <a:pt x="77714" y="76365"/>
                  <a:pt x="77714" y="74645"/>
                  <a:pt x="78575" y="74645"/>
                </a:cubicBezTo>
                <a:cubicBezTo>
                  <a:pt x="94932" y="75505"/>
                  <a:pt x="110428" y="75505"/>
                  <a:pt x="126784" y="74645"/>
                </a:cubicBezTo>
                <a:cubicBezTo>
                  <a:pt x="127645" y="67764"/>
                  <a:pt x="127645" y="60882"/>
                  <a:pt x="125924" y="54001"/>
                </a:cubicBezTo>
                <a:cubicBezTo>
                  <a:pt x="106984" y="55722"/>
                  <a:pt x="88045" y="54862"/>
                  <a:pt x="69105" y="52281"/>
                </a:cubicBezTo>
                <a:cubicBezTo>
                  <a:pt x="68244" y="51421"/>
                  <a:pt x="68244" y="50561"/>
                  <a:pt x="69105" y="50561"/>
                </a:cubicBezTo>
                <a:cubicBezTo>
                  <a:pt x="88045" y="53141"/>
                  <a:pt x="106984" y="53141"/>
                  <a:pt x="125063" y="52281"/>
                </a:cubicBezTo>
                <a:cubicBezTo>
                  <a:pt x="125063" y="50561"/>
                  <a:pt x="124202" y="48841"/>
                  <a:pt x="124202" y="47120"/>
                </a:cubicBezTo>
                <a:cubicBezTo>
                  <a:pt x="122480" y="41959"/>
                  <a:pt x="119897" y="37659"/>
                  <a:pt x="116454" y="33358"/>
                </a:cubicBezTo>
                <a:cubicBezTo>
                  <a:pt x="94932" y="31638"/>
                  <a:pt x="74270" y="30778"/>
                  <a:pt x="52748" y="30778"/>
                </a:cubicBezTo>
                <a:cubicBezTo>
                  <a:pt x="51887" y="30778"/>
                  <a:pt x="51887" y="29918"/>
                  <a:pt x="52748" y="29918"/>
                </a:cubicBezTo>
                <a:cubicBezTo>
                  <a:pt x="73410" y="29057"/>
                  <a:pt x="94071" y="28197"/>
                  <a:pt x="114732" y="30778"/>
                </a:cubicBezTo>
                <a:cubicBezTo>
                  <a:pt x="101819" y="15295"/>
                  <a:pt x="80297" y="10135"/>
                  <a:pt x="60496" y="12715"/>
                </a:cubicBezTo>
                <a:close/>
                <a:moveTo>
                  <a:pt x="90184" y="1332"/>
                </a:moveTo>
                <a:cubicBezTo>
                  <a:pt x="119037" y="8307"/>
                  <a:pt x="139052" y="41529"/>
                  <a:pt x="139698" y="73784"/>
                </a:cubicBezTo>
                <a:cubicBezTo>
                  <a:pt x="141419" y="72924"/>
                  <a:pt x="142280" y="72924"/>
                  <a:pt x="144002" y="72924"/>
                </a:cubicBezTo>
                <a:cubicBezTo>
                  <a:pt x="144863" y="72924"/>
                  <a:pt x="144863" y="74645"/>
                  <a:pt x="144002" y="74645"/>
                </a:cubicBezTo>
                <a:cubicBezTo>
                  <a:pt x="143141" y="74645"/>
                  <a:pt x="141419" y="74645"/>
                  <a:pt x="139698" y="75505"/>
                </a:cubicBezTo>
                <a:cubicBezTo>
                  <a:pt x="139698" y="99588"/>
                  <a:pt x="128506" y="123672"/>
                  <a:pt x="100958" y="133134"/>
                </a:cubicBezTo>
                <a:cubicBezTo>
                  <a:pt x="63079" y="146036"/>
                  <a:pt x="20035" y="127113"/>
                  <a:pt x="7121" y="88407"/>
                </a:cubicBezTo>
                <a:cubicBezTo>
                  <a:pt x="-4070" y="53141"/>
                  <a:pt x="19174" y="11855"/>
                  <a:pt x="55331" y="3253"/>
                </a:cubicBezTo>
                <a:cubicBezTo>
                  <a:pt x="56192" y="3253"/>
                  <a:pt x="57053" y="3253"/>
                  <a:pt x="58775" y="4114"/>
                </a:cubicBezTo>
                <a:cubicBezTo>
                  <a:pt x="69967" y="-402"/>
                  <a:pt x="80566" y="-993"/>
                  <a:pt x="90184" y="13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paper-aeroplane-shape_18344"/>
          <p:cNvSpPr>
            <a:spLocks noChangeAspect="1"/>
          </p:cNvSpPr>
          <p:nvPr/>
        </p:nvSpPr>
        <p:spPr bwMode="auto">
          <a:xfrm>
            <a:off x="10705429" y="5255762"/>
            <a:ext cx="476088" cy="50673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  <a:gd name="connsiteX138" fmla="*/ 373273 h 605239"/>
              <a:gd name="connsiteY138" fmla="*/ 373273 h 605239"/>
              <a:gd name="connsiteX139" fmla="*/ 373273 h 605239"/>
              <a:gd name="connsiteY139" fmla="*/ 373273 h 605239"/>
              <a:gd name="connsiteX140" fmla="*/ 373273 h 605239"/>
              <a:gd name="connsiteY140" fmla="*/ 373273 h 605239"/>
              <a:gd name="connsiteX141" fmla="*/ 373273 h 605239"/>
              <a:gd name="connsiteY141" fmla="*/ 373273 h 605239"/>
              <a:gd name="connsiteX142" fmla="*/ 373273 h 605239"/>
              <a:gd name="connsiteY142" fmla="*/ 373273 h 605239"/>
              <a:gd name="connsiteX143" fmla="*/ 373273 h 605239"/>
              <a:gd name="connsiteY143" fmla="*/ 373273 h 605239"/>
              <a:gd name="connsiteX144" fmla="*/ 373273 h 605239"/>
              <a:gd name="connsiteY144" fmla="*/ 373273 h 605239"/>
              <a:gd name="connsiteX145" fmla="*/ 373273 h 605239"/>
              <a:gd name="connsiteY145" fmla="*/ 373273 h 605239"/>
              <a:gd name="connsiteX146" fmla="*/ 373273 h 605239"/>
              <a:gd name="connsiteY146" fmla="*/ 373273 h 605239"/>
              <a:gd name="connsiteX147" fmla="*/ 373273 h 605239"/>
              <a:gd name="connsiteY147" fmla="*/ 373273 h 605239"/>
              <a:gd name="connsiteX148" fmla="*/ 373273 h 605239"/>
              <a:gd name="connsiteY148" fmla="*/ 373273 h 605239"/>
              <a:gd name="connsiteX149" fmla="*/ 373273 h 605239"/>
              <a:gd name="connsiteY149" fmla="*/ 373273 h 605239"/>
              <a:gd name="connsiteX150" fmla="*/ 373273 h 605239"/>
              <a:gd name="connsiteY150" fmla="*/ 373273 h 605239"/>
              <a:gd name="connsiteX151" fmla="*/ 373273 h 605239"/>
              <a:gd name="connsiteY151" fmla="*/ 373273 h 605239"/>
              <a:gd name="connsiteX152" fmla="*/ 373273 h 605239"/>
              <a:gd name="connsiteY152" fmla="*/ 373273 h 605239"/>
              <a:gd name="connsiteX153" fmla="*/ 373273 h 605239"/>
              <a:gd name="connsiteY153" fmla="*/ 373273 h 605239"/>
              <a:gd name="connsiteX154" fmla="*/ 373273 h 605239"/>
              <a:gd name="connsiteY154" fmla="*/ 373273 h 605239"/>
              <a:gd name="connsiteX155" fmla="*/ 373273 h 605239"/>
              <a:gd name="connsiteY155" fmla="*/ 373273 h 605239"/>
              <a:gd name="connsiteX156" fmla="*/ 373273 h 605239"/>
              <a:gd name="connsiteY156" fmla="*/ 373273 h 605239"/>
              <a:gd name="connsiteX157" fmla="*/ 373273 h 605239"/>
              <a:gd name="connsiteY157" fmla="*/ 373273 h 605239"/>
              <a:gd name="connsiteX158" fmla="*/ 373273 h 605239"/>
              <a:gd name="connsiteY158" fmla="*/ 373273 h 605239"/>
              <a:gd name="connsiteX159" fmla="*/ 373273 h 605239"/>
              <a:gd name="connsiteY159" fmla="*/ 373273 h 605239"/>
              <a:gd name="connsiteX160" fmla="*/ 373273 h 605239"/>
              <a:gd name="connsiteY160" fmla="*/ 373273 h 605239"/>
              <a:gd name="connsiteX161" fmla="*/ 373273 h 605239"/>
              <a:gd name="connsiteY161" fmla="*/ 373273 h 605239"/>
              <a:gd name="connsiteX162" fmla="*/ 373273 h 605239"/>
              <a:gd name="connsiteY162" fmla="*/ 373273 h 605239"/>
              <a:gd name="connsiteX163" fmla="*/ 373273 h 605239"/>
              <a:gd name="connsiteY163" fmla="*/ 373273 h 605239"/>
              <a:gd name="connsiteX164" fmla="*/ 373273 h 605239"/>
              <a:gd name="connsiteY164" fmla="*/ 373273 h 605239"/>
              <a:gd name="connsiteX165" fmla="*/ 373273 h 605239"/>
              <a:gd name="connsiteY165" fmla="*/ 373273 h 605239"/>
              <a:gd name="connsiteX166" fmla="*/ 373273 h 605239"/>
              <a:gd name="connsiteY166" fmla="*/ 373273 h 605239"/>
              <a:gd name="connsiteX167" fmla="*/ 373273 h 605239"/>
              <a:gd name="connsiteY167" fmla="*/ 373273 h 605239"/>
              <a:gd name="connsiteX168" fmla="*/ 373273 h 605239"/>
              <a:gd name="connsiteY168" fmla="*/ 373273 h 605239"/>
              <a:gd name="connsiteX169" fmla="*/ 373273 h 605239"/>
              <a:gd name="connsiteY169" fmla="*/ 373273 h 605239"/>
              <a:gd name="connsiteX170" fmla="*/ 373273 h 605239"/>
              <a:gd name="connsiteY170" fmla="*/ 373273 h 605239"/>
              <a:gd name="connsiteX171" fmla="*/ 373273 h 605239"/>
              <a:gd name="connsiteY171" fmla="*/ 373273 h 605239"/>
              <a:gd name="connsiteX172" fmla="*/ 373273 h 605239"/>
              <a:gd name="connsiteY172" fmla="*/ 373273 h 605239"/>
              <a:gd name="connsiteX173" fmla="*/ 373273 h 605239"/>
              <a:gd name="connsiteY173" fmla="*/ 373273 h 605239"/>
              <a:gd name="connsiteX174" fmla="*/ 373273 h 605239"/>
              <a:gd name="connsiteY174" fmla="*/ 373273 h 605239"/>
              <a:gd name="connsiteX175" fmla="*/ 373273 h 605239"/>
              <a:gd name="connsiteY175" fmla="*/ 373273 h 605239"/>
              <a:gd name="connsiteX176" fmla="*/ 373273 h 605239"/>
              <a:gd name="connsiteY176" fmla="*/ 373273 h 605239"/>
              <a:gd name="connsiteX177" fmla="*/ 373273 h 605239"/>
              <a:gd name="connsiteY177" fmla="*/ 373273 h 605239"/>
              <a:gd name="connsiteX178" fmla="*/ 373273 h 605239"/>
              <a:gd name="connsiteY178" fmla="*/ 373273 h 605239"/>
              <a:gd name="connsiteX179" fmla="*/ 373273 h 605239"/>
              <a:gd name="connsiteY179" fmla="*/ 373273 h 605239"/>
              <a:gd name="connsiteX180" fmla="*/ 373273 h 605239"/>
              <a:gd name="connsiteY180" fmla="*/ 373273 h 605239"/>
              <a:gd name="connsiteX181" fmla="*/ 373273 h 605239"/>
              <a:gd name="connsiteY181" fmla="*/ 373273 h 605239"/>
              <a:gd name="connsiteX182" fmla="*/ 373273 h 605239"/>
              <a:gd name="connsiteY182" fmla="*/ 373273 h 605239"/>
              <a:gd name="connsiteX183" fmla="*/ 373273 h 605239"/>
              <a:gd name="connsiteY183" fmla="*/ 373273 h 605239"/>
              <a:gd name="connsiteX184" fmla="*/ 373273 h 605239"/>
              <a:gd name="connsiteY184" fmla="*/ 373273 h 605239"/>
              <a:gd name="connsiteX185" fmla="*/ 373273 h 605239"/>
              <a:gd name="connsiteY185" fmla="*/ 373273 h 605239"/>
              <a:gd name="connsiteX186" fmla="*/ 373273 h 605239"/>
              <a:gd name="connsiteY186" fmla="*/ 373273 h 605239"/>
              <a:gd name="connsiteX187" fmla="*/ 373273 h 605239"/>
              <a:gd name="connsiteY187" fmla="*/ 373273 h 605239"/>
              <a:gd name="connsiteX188" fmla="*/ 373273 h 605239"/>
              <a:gd name="connsiteY188" fmla="*/ 373273 h 605239"/>
              <a:gd name="connsiteX189" fmla="*/ 373273 h 605239"/>
              <a:gd name="connsiteY189" fmla="*/ 373273 h 605239"/>
              <a:gd name="connsiteX190" fmla="*/ 373273 h 605239"/>
              <a:gd name="connsiteY190" fmla="*/ 373273 h 605239"/>
              <a:gd name="connsiteX191" fmla="*/ 373273 h 605239"/>
              <a:gd name="connsiteY191" fmla="*/ 373273 h 605239"/>
              <a:gd name="connsiteX192" fmla="*/ 373273 h 605239"/>
              <a:gd name="connsiteY192" fmla="*/ 373273 h 605239"/>
              <a:gd name="connsiteX193" fmla="*/ 373273 h 605239"/>
              <a:gd name="connsiteY193" fmla="*/ 373273 h 605239"/>
              <a:gd name="connsiteX194" fmla="*/ 373273 h 605239"/>
              <a:gd name="connsiteY194" fmla="*/ 373273 h 605239"/>
              <a:gd name="connsiteX195" fmla="*/ 373273 h 605239"/>
              <a:gd name="connsiteY195" fmla="*/ 373273 h 605239"/>
              <a:gd name="connsiteX196" fmla="*/ 373273 h 605239"/>
              <a:gd name="connsiteY196" fmla="*/ 373273 h 605239"/>
              <a:gd name="connsiteX197" fmla="*/ 373273 h 605239"/>
              <a:gd name="connsiteY197" fmla="*/ 373273 h 605239"/>
              <a:gd name="connsiteX198" fmla="*/ 373273 h 605239"/>
              <a:gd name="connsiteY198" fmla="*/ 373273 h 605239"/>
              <a:gd name="connsiteX199" fmla="*/ 373273 h 605239"/>
              <a:gd name="connsiteY199" fmla="*/ 373273 h 605239"/>
              <a:gd name="connsiteX200" fmla="*/ 373273 h 605239"/>
              <a:gd name="connsiteY200" fmla="*/ 373273 h 605239"/>
              <a:gd name="connsiteX201" fmla="*/ 373273 h 605239"/>
              <a:gd name="connsiteY201" fmla="*/ 373273 h 605239"/>
              <a:gd name="connsiteX202" fmla="*/ 373273 h 605239"/>
              <a:gd name="connsiteY202" fmla="*/ 373273 h 605239"/>
              <a:gd name="connsiteX203" fmla="*/ 373273 h 605239"/>
              <a:gd name="connsiteY203" fmla="*/ 373273 h 605239"/>
              <a:gd name="connsiteX204" fmla="*/ 373273 h 605239"/>
              <a:gd name="connsiteY204" fmla="*/ 373273 h 605239"/>
              <a:gd name="connsiteX205" fmla="*/ 373273 h 605239"/>
              <a:gd name="connsiteY205" fmla="*/ 373273 h 605239"/>
              <a:gd name="connsiteX206" fmla="*/ 373273 h 605239"/>
              <a:gd name="connsiteY206" fmla="*/ 373273 h 605239"/>
              <a:gd name="connsiteX207" fmla="*/ 373273 h 605239"/>
              <a:gd name="connsiteY207" fmla="*/ 373273 h 605239"/>
              <a:gd name="connsiteX208" fmla="*/ 373273 h 605239"/>
              <a:gd name="connsiteY208" fmla="*/ 373273 h 605239"/>
              <a:gd name="connsiteX209" fmla="*/ 373273 h 605239"/>
              <a:gd name="connsiteY209" fmla="*/ 373273 h 605239"/>
              <a:gd name="connsiteX210" fmla="*/ 373273 h 605239"/>
              <a:gd name="connsiteY210" fmla="*/ 373273 h 605239"/>
              <a:gd name="connsiteX211" fmla="*/ 373273 h 605239"/>
              <a:gd name="connsiteY211" fmla="*/ 373273 h 605239"/>
              <a:gd name="connsiteX212" fmla="*/ 373273 h 605239"/>
              <a:gd name="connsiteY212" fmla="*/ 373273 h 605239"/>
              <a:gd name="connsiteX213" fmla="*/ 373273 h 605239"/>
              <a:gd name="connsiteY213" fmla="*/ 373273 h 605239"/>
              <a:gd name="connsiteX214" fmla="*/ 373273 h 605239"/>
              <a:gd name="connsiteY214" fmla="*/ 373273 h 605239"/>
              <a:gd name="connsiteX215" fmla="*/ 373273 h 605239"/>
              <a:gd name="connsiteY215" fmla="*/ 373273 h 605239"/>
              <a:gd name="connsiteX216" fmla="*/ 373273 h 605239"/>
              <a:gd name="connsiteY216" fmla="*/ 373273 h 605239"/>
              <a:gd name="connsiteX217" fmla="*/ 373273 h 605239"/>
              <a:gd name="connsiteY217" fmla="*/ 373273 h 605239"/>
              <a:gd name="connsiteX218" fmla="*/ 373273 h 605239"/>
              <a:gd name="connsiteY218" fmla="*/ 373273 h 605239"/>
              <a:gd name="connsiteX219" fmla="*/ 373273 h 605239"/>
              <a:gd name="connsiteY219" fmla="*/ 373273 h 605239"/>
              <a:gd name="connsiteX220" fmla="*/ 373273 h 605239"/>
              <a:gd name="connsiteY220" fmla="*/ 373273 h 605239"/>
              <a:gd name="connsiteX221" fmla="*/ 373273 h 605239"/>
              <a:gd name="connsiteY221" fmla="*/ 373273 h 605239"/>
              <a:gd name="connsiteX222" fmla="*/ 373273 h 605239"/>
              <a:gd name="connsiteY222" fmla="*/ 373273 h 605239"/>
              <a:gd name="connsiteX223" fmla="*/ 373273 h 605239"/>
              <a:gd name="connsiteY223" fmla="*/ 373273 h 605239"/>
              <a:gd name="connsiteX224" fmla="*/ 373273 h 605239"/>
              <a:gd name="connsiteY224" fmla="*/ 373273 h 605239"/>
              <a:gd name="connsiteX225" fmla="*/ 373273 h 605239"/>
              <a:gd name="connsiteY225" fmla="*/ 373273 h 605239"/>
              <a:gd name="connsiteX226" fmla="*/ 373273 h 605239"/>
              <a:gd name="connsiteY226" fmla="*/ 373273 h 605239"/>
              <a:gd name="connsiteX227" fmla="*/ 373273 h 605239"/>
              <a:gd name="connsiteY227" fmla="*/ 373273 h 605239"/>
              <a:gd name="connsiteX228" fmla="*/ 373273 h 605239"/>
              <a:gd name="connsiteY228" fmla="*/ 373273 h 605239"/>
              <a:gd name="connsiteX229" fmla="*/ 373273 h 605239"/>
              <a:gd name="connsiteY229" fmla="*/ 373273 h 605239"/>
              <a:gd name="connsiteX230" fmla="*/ 373273 h 605239"/>
              <a:gd name="connsiteY230" fmla="*/ 373273 h 605239"/>
              <a:gd name="connsiteX231" fmla="*/ 373273 h 605239"/>
              <a:gd name="connsiteY231" fmla="*/ 373273 h 605239"/>
              <a:gd name="connsiteX232" fmla="*/ 373273 h 605239"/>
              <a:gd name="connsiteY232" fmla="*/ 373273 h 605239"/>
              <a:gd name="connsiteX233" fmla="*/ 373273 h 605239"/>
              <a:gd name="connsiteY233" fmla="*/ 373273 h 605239"/>
              <a:gd name="connsiteX234" fmla="*/ 373273 h 605239"/>
              <a:gd name="connsiteY234" fmla="*/ 373273 h 605239"/>
              <a:gd name="connsiteX235" fmla="*/ 373273 h 605239"/>
              <a:gd name="connsiteY235" fmla="*/ 373273 h 605239"/>
              <a:gd name="connsiteX236" fmla="*/ 373273 h 605239"/>
              <a:gd name="connsiteY236" fmla="*/ 373273 h 605239"/>
              <a:gd name="connsiteX237" fmla="*/ 373273 h 605239"/>
              <a:gd name="connsiteY237" fmla="*/ 373273 h 605239"/>
              <a:gd name="connsiteX238" fmla="*/ 373273 h 605239"/>
              <a:gd name="connsiteY238" fmla="*/ 373273 h 605239"/>
              <a:gd name="connsiteX239" fmla="*/ 373273 h 605239"/>
              <a:gd name="connsiteY239" fmla="*/ 373273 h 605239"/>
              <a:gd name="connsiteX240" fmla="*/ 373273 h 605239"/>
              <a:gd name="connsiteY240" fmla="*/ 373273 h 605239"/>
              <a:gd name="connsiteX241" fmla="*/ 373273 h 605239"/>
              <a:gd name="connsiteY241" fmla="*/ 373273 h 605239"/>
              <a:gd name="connsiteX242" fmla="*/ 373273 h 605239"/>
              <a:gd name="connsiteY242" fmla="*/ 373273 h 605239"/>
              <a:gd name="connsiteX243" fmla="*/ 373273 h 605239"/>
              <a:gd name="connsiteY243" fmla="*/ 373273 h 605239"/>
              <a:gd name="connsiteX244" fmla="*/ 373273 h 605239"/>
              <a:gd name="connsiteY244" fmla="*/ 373273 h 605239"/>
              <a:gd name="connsiteX245" fmla="*/ 373273 h 605239"/>
              <a:gd name="connsiteY245" fmla="*/ 373273 h 605239"/>
              <a:gd name="connsiteX246" fmla="*/ 373273 h 605239"/>
              <a:gd name="connsiteY246" fmla="*/ 373273 h 605239"/>
              <a:gd name="connsiteX247" fmla="*/ 373273 h 605239"/>
              <a:gd name="connsiteY247" fmla="*/ 373273 h 605239"/>
              <a:gd name="connsiteX248" fmla="*/ 373273 h 605239"/>
              <a:gd name="connsiteY248" fmla="*/ 373273 h 605239"/>
              <a:gd name="connsiteX249" fmla="*/ 373273 h 605239"/>
              <a:gd name="connsiteY249" fmla="*/ 373273 h 605239"/>
              <a:gd name="connsiteX250" fmla="*/ 373273 h 605239"/>
              <a:gd name="connsiteY250" fmla="*/ 373273 h 605239"/>
              <a:gd name="connsiteX251" fmla="*/ 373273 h 605239"/>
              <a:gd name="connsiteY251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46077" h="581224">
                <a:moveTo>
                  <a:pt x="186425" y="375199"/>
                </a:moveTo>
                <a:cubicBezTo>
                  <a:pt x="131024" y="375199"/>
                  <a:pt x="74009" y="403992"/>
                  <a:pt x="82185" y="458999"/>
                </a:cubicBezTo>
                <a:cubicBezTo>
                  <a:pt x="82185" y="459858"/>
                  <a:pt x="81324" y="460717"/>
                  <a:pt x="81324" y="461577"/>
                </a:cubicBezTo>
                <a:cubicBezTo>
                  <a:pt x="99397" y="541509"/>
                  <a:pt x="261190" y="544947"/>
                  <a:pt x="280984" y="464155"/>
                </a:cubicBezTo>
                <a:cubicBezTo>
                  <a:pt x="295614" y="403991"/>
                  <a:pt x="241826" y="375199"/>
                  <a:pt x="186425" y="375199"/>
                </a:cubicBezTo>
                <a:close/>
                <a:moveTo>
                  <a:pt x="176851" y="363381"/>
                </a:moveTo>
                <a:cubicBezTo>
                  <a:pt x="232360" y="360158"/>
                  <a:pt x="290450" y="384654"/>
                  <a:pt x="294753" y="443528"/>
                </a:cubicBezTo>
                <a:cubicBezTo>
                  <a:pt x="303359" y="570731"/>
                  <a:pt x="62391" y="556120"/>
                  <a:pt x="74439" y="450404"/>
                </a:cubicBezTo>
                <a:cubicBezTo>
                  <a:pt x="74439" y="449544"/>
                  <a:pt x="74439" y="449544"/>
                  <a:pt x="74439" y="449544"/>
                </a:cubicBezTo>
                <a:cubicBezTo>
                  <a:pt x="68415" y="397546"/>
                  <a:pt x="121342" y="366604"/>
                  <a:pt x="176851" y="363381"/>
                </a:cubicBezTo>
                <a:close/>
                <a:moveTo>
                  <a:pt x="435917" y="168403"/>
                </a:moveTo>
                <a:cubicBezTo>
                  <a:pt x="437638" y="177859"/>
                  <a:pt x="437638" y="187315"/>
                  <a:pt x="438498" y="195912"/>
                </a:cubicBezTo>
                <a:cubicBezTo>
                  <a:pt x="438498" y="204508"/>
                  <a:pt x="440220" y="215684"/>
                  <a:pt x="437638" y="223420"/>
                </a:cubicBezTo>
                <a:cubicBezTo>
                  <a:pt x="436777" y="224280"/>
                  <a:pt x="436777" y="225140"/>
                  <a:pt x="435917" y="225999"/>
                </a:cubicBezTo>
                <a:cubicBezTo>
                  <a:pt x="436777" y="228578"/>
                  <a:pt x="435917" y="231157"/>
                  <a:pt x="432474" y="232017"/>
                </a:cubicBezTo>
                <a:cubicBezTo>
                  <a:pt x="413540" y="238034"/>
                  <a:pt x="391164" y="237175"/>
                  <a:pt x="371369" y="233736"/>
                </a:cubicBezTo>
                <a:cubicBezTo>
                  <a:pt x="371369" y="238894"/>
                  <a:pt x="371369" y="244052"/>
                  <a:pt x="371369" y="248350"/>
                </a:cubicBezTo>
                <a:cubicBezTo>
                  <a:pt x="371369" y="256087"/>
                  <a:pt x="372230" y="264683"/>
                  <a:pt x="369648" y="272420"/>
                </a:cubicBezTo>
                <a:cubicBezTo>
                  <a:pt x="390303" y="270701"/>
                  <a:pt x="415261" y="267262"/>
                  <a:pt x="435917" y="271560"/>
                </a:cubicBezTo>
                <a:cubicBezTo>
                  <a:pt x="439359" y="272420"/>
                  <a:pt x="440220" y="276718"/>
                  <a:pt x="438498" y="279297"/>
                </a:cubicBezTo>
                <a:cubicBezTo>
                  <a:pt x="441941" y="301648"/>
                  <a:pt x="441941" y="325718"/>
                  <a:pt x="442802" y="348069"/>
                </a:cubicBezTo>
                <a:cubicBezTo>
                  <a:pt x="450547" y="348928"/>
                  <a:pt x="458293" y="348069"/>
                  <a:pt x="466039" y="348069"/>
                </a:cubicBezTo>
                <a:cubicBezTo>
                  <a:pt x="478948" y="346349"/>
                  <a:pt x="477227" y="344630"/>
                  <a:pt x="477227" y="332595"/>
                </a:cubicBezTo>
                <a:cubicBezTo>
                  <a:pt x="470342" y="332595"/>
                  <a:pt x="463457" y="332595"/>
                  <a:pt x="456572" y="332595"/>
                </a:cubicBezTo>
                <a:cubicBezTo>
                  <a:pt x="455711" y="332595"/>
                  <a:pt x="455711" y="330876"/>
                  <a:pt x="456572" y="330876"/>
                </a:cubicBezTo>
                <a:cubicBezTo>
                  <a:pt x="463457" y="330876"/>
                  <a:pt x="471202" y="330016"/>
                  <a:pt x="478087" y="330876"/>
                </a:cubicBezTo>
                <a:cubicBezTo>
                  <a:pt x="478087" y="323139"/>
                  <a:pt x="478087" y="316262"/>
                  <a:pt x="478087" y="308525"/>
                </a:cubicBezTo>
                <a:cubicBezTo>
                  <a:pt x="472063" y="310244"/>
                  <a:pt x="466039" y="310244"/>
                  <a:pt x="459154" y="311104"/>
                </a:cubicBezTo>
                <a:cubicBezTo>
                  <a:pt x="458293" y="311104"/>
                  <a:pt x="458293" y="309385"/>
                  <a:pt x="459154" y="309385"/>
                </a:cubicBezTo>
                <a:cubicBezTo>
                  <a:pt x="465178" y="308525"/>
                  <a:pt x="472063" y="306806"/>
                  <a:pt x="478087" y="306806"/>
                </a:cubicBezTo>
                <a:cubicBezTo>
                  <a:pt x="478087" y="299929"/>
                  <a:pt x="478948" y="293051"/>
                  <a:pt x="478948" y="287034"/>
                </a:cubicBezTo>
                <a:cubicBezTo>
                  <a:pt x="470342" y="289613"/>
                  <a:pt x="460875" y="289613"/>
                  <a:pt x="452268" y="288753"/>
                </a:cubicBezTo>
                <a:cubicBezTo>
                  <a:pt x="451408" y="288753"/>
                  <a:pt x="450547" y="287034"/>
                  <a:pt x="452268" y="287034"/>
                </a:cubicBezTo>
                <a:cubicBezTo>
                  <a:pt x="460875" y="287894"/>
                  <a:pt x="469481" y="287034"/>
                  <a:pt x="478087" y="284455"/>
                </a:cubicBezTo>
                <a:cubicBezTo>
                  <a:pt x="478948" y="284455"/>
                  <a:pt x="478948" y="284455"/>
                  <a:pt x="478948" y="284455"/>
                </a:cubicBezTo>
                <a:cubicBezTo>
                  <a:pt x="478948" y="283595"/>
                  <a:pt x="478948" y="281876"/>
                  <a:pt x="478948" y="280157"/>
                </a:cubicBezTo>
                <a:cubicBezTo>
                  <a:pt x="478948" y="278438"/>
                  <a:pt x="479809" y="277578"/>
                  <a:pt x="480669" y="276718"/>
                </a:cubicBezTo>
                <a:cubicBezTo>
                  <a:pt x="478948" y="274139"/>
                  <a:pt x="480669" y="270701"/>
                  <a:pt x="483251" y="269841"/>
                </a:cubicBezTo>
                <a:cubicBezTo>
                  <a:pt x="490997" y="267262"/>
                  <a:pt x="499603" y="268122"/>
                  <a:pt x="508209" y="268122"/>
                </a:cubicBezTo>
                <a:cubicBezTo>
                  <a:pt x="516816" y="268122"/>
                  <a:pt x="525422" y="266403"/>
                  <a:pt x="534028" y="265543"/>
                </a:cubicBezTo>
                <a:cubicBezTo>
                  <a:pt x="534028" y="265543"/>
                  <a:pt x="534028" y="264683"/>
                  <a:pt x="534028" y="264683"/>
                </a:cubicBezTo>
                <a:cubicBezTo>
                  <a:pt x="533168" y="262104"/>
                  <a:pt x="533168" y="260385"/>
                  <a:pt x="533168" y="257806"/>
                </a:cubicBezTo>
                <a:cubicBezTo>
                  <a:pt x="503046" y="261245"/>
                  <a:pt x="472063" y="261245"/>
                  <a:pt x="442802" y="262104"/>
                </a:cubicBezTo>
                <a:cubicBezTo>
                  <a:pt x="441080" y="262104"/>
                  <a:pt x="441080" y="260385"/>
                  <a:pt x="442802" y="260385"/>
                </a:cubicBezTo>
                <a:cubicBezTo>
                  <a:pt x="472063" y="257806"/>
                  <a:pt x="503046" y="254368"/>
                  <a:pt x="533168" y="254368"/>
                </a:cubicBezTo>
                <a:lnTo>
                  <a:pt x="533168" y="244052"/>
                </a:lnTo>
                <a:cubicBezTo>
                  <a:pt x="503906" y="246631"/>
                  <a:pt x="474645" y="247490"/>
                  <a:pt x="444523" y="248350"/>
                </a:cubicBezTo>
                <a:cubicBezTo>
                  <a:pt x="443662" y="248350"/>
                  <a:pt x="443662" y="246631"/>
                  <a:pt x="444523" y="246631"/>
                </a:cubicBezTo>
                <a:cubicBezTo>
                  <a:pt x="473784" y="244052"/>
                  <a:pt x="503906" y="241473"/>
                  <a:pt x="533168" y="240613"/>
                </a:cubicBezTo>
                <a:cubicBezTo>
                  <a:pt x="533168" y="237175"/>
                  <a:pt x="533168" y="232876"/>
                  <a:pt x="533168" y="229438"/>
                </a:cubicBezTo>
                <a:cubicBezTo>
                  <a:pt x="513373" y="228578"/>
                  <a:pt x="494439" y="229438"/>
                  <a:pt x="474645" y="230298"/>
                </a:cubicBezTo>
                <a:cubicBezTo>
                  <a:pt x="472063" y="230298"/>
                  <a:pt x="470342" y="228578"/>
                  <a:pt x="470342" y="225999"/>
                </a:cubicBezTo>
                <a:cubicBezTo>
                  <a:pt x="469481" y="224280"/>
                  <a:pt x="469481" y="221701"/>
                  <a:pt x="469481" y="219122"/>
                </a:cubicBezTo>
                <a:cubicBezTo>
                  <a:pt x="460014" y="219982"/>
                  <a:pt x="451408" y="219122"/>
                  <a:pt x="442802" y="219122"/>
                </a:cubicBezTo>
                <a:cubicBezTo>
                  <a:pt x="441080" y="219122"/>
                  <a:pt x="441080" y="217403"/>
                  <a:pt x="442802" y="216543"/>
                </a:cubicBezTo>
                <a:cubicBezTo>
                  <a:pt x="451408" y="216543"/>
                  <a:pt x="460014" y="216543"/>
                  <a:pt x="469481" y="216543"/>
                </a:cubicBezTo>
                <a:cubicBezTo>
                  <a:pt x="468620" y="212245"/>
                  <a:pt x="468620" y="207087"/>
                  <a:pt x="469481" y="201929"/>
                </a:cubicBezTo>
                <a:cubicBezTo>
                  <a:pt x="461735" y="202789"/>
                  <a:pt x="454850" y="201929"/>
                  <a:pt x="447105" y="201929"/>
                </a:cubicBezTo>
                <a:cubicBezTo>
                  <a:pt x="446244" y="201929"/>
                  <a:pt x="446244" y="200210"/>
                  <a:pt x="447105" y="200210"/>
                </a:cubicBezTo>
                <a:cubicBezTo>
                  <a:pt x="454850" y="200210"/>
                  <a:pt x="461735" y="199350"/>
                  <a:pt x="469481" y="200210"/>
                </a:cubicBezTo>
                <a:cubicBezTo>
                  <a:pt x="469481" y="194193"/>
                  <a:pt x="470342" y="188175"/>
                  <a:pt x="471202" y="183017"/>
                </a:cubicBezTo>
                <a:cubicBezTo>
                  <a:pt x="465178" y="183017"/>
                  <a:pt x="459154" y="183017"/>
                  <a:pt x="452268" y="185596"/>
                </a:cubicBezTo>
                <a:cubicBezTo>
                  <a:pt x="450547" y="185596"/>
                  <a:pt x="450547" y="183017"/>
                  <a:pt x="451408" y="183017"/>
                </a:cubicBezTo>
                <a:cubicBezTo>
                  <a:pt x="458293" y="180438"/>
                  <a:pt x="465178" y="179579"/>
                  <a:pt x="472063" y="180438"/>
                </a:cubicBezTo>
                <a:cubicBezTo>
                  <a:pt x="472063" y="177859"/>
                  <a:pt x="472924" y="175280"/>
                  <a:pt x="473784" y="172702"/>
                </a:cubicBezTo>
                <a:cubicBezTo>
                  <a:pt x="460875" y="171842"/>
                  <a:pt x="447965" y="170982"/>
                  <a:pt x="435917" y="168403"/>
                </a:cubicBezTo>
                <a:close/>
                <a:moveTo>
                  <a:pt x="481530" y="158947"/>
                </a:moveTo>
                <a:cubicBezTo>
                  <a:pt x="485833" y="159807"/>
                  <a:pt x="489276" y="163245"/>
                  <a:pt x="488415" y="167544"/>
                </a:cubicBezTo>
                <a:cubicBezTo>
                  <a:pt x="483251" y="185596"/>
                  <a:pt x="482390" y="202789"/>
                  <a:pt x="480669" y="220842"/>
                </a:cubicBezTo>
                <a:cubicBezTo>
                  <a:pt x="499603" y="215684"/>
                  <a:pt x="520258" y="214824"/>
                  <a:pt x="539192" y="216543"/>
                </a:cubicBezTo>
                <a:cubicBezTo>
                  <a:pt x="543495" y="216543"/>
                  <a:pt x="546077" y="219122"/>
                  <a:pt x="546077" y="223420"/>
                </a:cubicBezTo>
                <a:cubicBezTo>
                  <a:pt x="546077" y="237175"/>
                  <a:pt x="546077" y="250929"/>
                  <a:pt x="546077" y="264683"/>
                </a:cubicBezTo>
                <a:cubicBezTo>
                  <a:pt x="546077" y="267262"/>
                  <a:pt x="545216" y="268122"/>
                  <a:pt x="543495" y="268981"/>
                </a:cubicBezTo>
                <a:cubicBezTo>
                  <a:pt x="543495" y="270701"/>
                  <a:pt x="542634" y="272420"/>
                  <a:pt x="540913" y="272420"/>
                </a:cubicBezTo>
                <a:cubicBezTo>
                  <a:pt x="527143" y="277578"/>
                  <a:pt x="507349" y="282736"/>
                  <a:pt x="490997" y="280157"/>
                </a:cubicBezTo>
                <a:cubicBezTo>
                  <a:pt x="490997" y="293911"/>
                  <a:pt x="491857" y="307665"/>
                  <a:pt x="490997" y="321420"/>
                </a:cubicBezTo>
                <a:cubicBezTo>
                  <a:pt x="490997" y="330016"/>
                  <a:pt x="492718" y="342911"/>
                  <a:pt x="489276" y="350647"/>
                </a:cubicBezTo>
                <a:cubicBezTo>
                  <a:pt x="482390" y="366121"/>
                  <a:pt x="448826" y="360963"/>
                  <a:pt x="436777" y="360103"/>
                </a:cubicBezTo>
                <a:cubicBezTo>
                  <a:pt x="433335" y="360103"/>
                  <a:pt x="431613" y="357525"/>
                  <a:pt x="430753" y="354086"/>
                </a:cubicBezTo>
                <a:cubicBezTo>
                  <a:pt x="429892" y="330016"/>
                  <a:pt x="428171" y="305946"/>
                  <a:pt x="429892" y="281876"/>
                </a:cubicBezTo>
                <a:cubicBezTo>
                  <a:pt x="409237" y="284455"/>
                  <a:pt x="386000" y="281016"/>
                  <a:pt x="365345" y="279297"/>
                </a:cubicBezTo>
                <a:cubicBezTo>
                  <a:pt x="362763" y="279297"/>
                  <a:pt x="361903" y="275859"/>
                  <a:pt x="363624" y="274139"/>
                </a:cubicBezTo>
                <a:cubicBezTo>
                  <a:pt x="360181" y="266403"/>
                  <a:pt x="360181" y="257806"/>
                  <a:pt x="359321" y="250069"/>
                </a:cubicBezTo>
                <a:cubicBezTo>
                  <a:pt x="359321" y="244052"/>
                  <a:pt x="358460" y="236315"/>
                  <a:pt x="361042" y="229438"/>
                </a:cubicBezTo>
                <a:cubicBezTo>
                  <a:pt x="359321" y="226859"/>
                  <a:pt x="361903" y="221701"/>
                  <a:pt x="365345" y="221701"/>
                </a:cubicBezTo>
                <a:cubicBezTo>
                  <a:pt x="386000" y="221701"/>
                  <a:pt x="406655" y="219982"/>
                  <a:pt x="427310" y="220842"/>
                </a:cubicBezTo>
                <a:cubicBezTo>
                  <a:pt x="427310" y="218263"/>
                  <a:pt x="425589" y="213964"/>
                  <a:pt x="425589" y="211385"/>
                </a:cubicBezTo>
                <a:cubicBezTo>
                  <a:pt x="425589" y="206228"/>
                  <a:pt x="424728" y="201070"/>
                  <a:pt x="424728" y="195912"/>
                </a:cubicBezTo>
                <a:cubicBezTo>
                  <a:pt x="424728" y="186456"/>
                  <a:pt x="423868" y="176140"/>
                  <a:pt x="425589" y="165824"/>
                </a:cubicBezTo>
                <a:cubicBezTo>
                  <a:pt x="425589" y="164105"/>
                  <a:pt x="427310" y="162386"/>
                  <a:pt x="429892" y="162386"/>
                </a:cubicBezTo>
                <a:cubicBezTo>
                  <a:pt x="429892" y="160667"/>
                  <a:pt x="431613" y="159807"/>
                  <a:pt x="433335" y="159807"/>
                </a:cubicBezTo>
                <a:cubicBezTo>
                  <a:pt x="448826" y="157228"/>
                  <a:pt x="466039" y="158088"/>
                  <a:pt x="481530" y="158947"/>
                </a:cubicBezTo>
                <a:close/>
                <a:moveTo>
                  <a:pt x="241336" y="93537"/>
                </a:moveTo>
                <a:cubicBezTo>
                  <a:pt x="264596" y="94401"/>
                  <a:pt x="288716" y="95264"/>
                  <a:pt x="311975" y="97855"/>
                </a:cubicBezTo>
                <a:cubicBezTo>
                  <a:pt x="313698" y="97855"/>
                  <a:pt x="313698" y="100445"/>
                  <a:pt x="311975" y="100445"/>
                </a:cubicBezTo>
                <a:cubicBezTo>
                  <a:pt x="288716" y="99581"/>
                  <a:pt x="264596" y="96991"/>
                  <a:pt x="241336" y="95264"/>
                </a:cubicBezTo>
                <a:cubicBezTo>
                  <a:pt x="240475" y="95264"/>
                  <a:pt x="240475" y="93537"/>
                  <a:pt x="241336" y="93537"/>
                </a:cubicBezTo>
                <a:close/>
                <a:moveTo>
                  <a:pt x="253491" y="72077"/>
                </a:moveTo>
                <a:cubicBezTo>
                  <a:pt x="267231" y="72077"/>
                  <a:pt x="280971" y="70327"/>
                  <a:pt x="294711" y="72077"/>
                </a:cubicBezTo>
                <a:cubicBezTo>
                  <a:pt x="296428" y="72077"/>
                  <a:pt x="296428" y="73827"/>
                  <a:pt x="294711" y="73827"/>
                </a:cubicBezTo>
                <a:cubicBezTo>
                  <a:pt x="280971" y="75577"/>
                  <a:pt x="267231" y="73827"/>
                  <a:pt x="253491" y="73827"/>
                </a:cubicBezTo>
                <a:cubicBezTo>
                  <a:pt x="252632" y="73827"/>
                  <a:pt x="252632" y="72077"/>
                  <a:pt x="253491" y="72077"/>
                </a:cubicBezTo>
                <a:close/>
                <a:moveTo>
                  <a:pt x="156348" y="55278"/>
                </a:moveTo>
                <a:cubicBezTo>
                  <a:pt x="147442" y="55678"/>
                  <a:pt x="138387" y="58499"/>
                  <a:pt x="129452" y="64302"/>
                </a:cubicBezTo>
                <a:cubicBezTo>
                  <a:pt x="116534" y="96973"/>
                  <a:pt x="123424" y="130503"/>
                  <a:pt x="134619" y="162313"/>
                </a:cubicBezTo>
                <a:cubicBezTo>
                  <a:pt x="148397" y="200142"/>
                  <a:pt x="186288" y="250007"/>
                  <a:pt x="228485" y="210459"/>
                </a:cubicBezTo>
                <a:cubicBezTo>
                  <a:pt x="273695" y="168331"/>
                  <a:pt x="218689" y="52481"/>
                  <a:pt x="156348" y="55278"/>
                </a:cubicBezTo>
                <a:close/>
                <a:moveTo>
                  <a:pt x="158607" y="42676"/>
                </a:moveTo>
                <a:cubicBezTo>
                  <a:pt x="224421" y="34883"/>
                  <a:pt x="284137" y="161454"/>
                  <a:pt x="239680" y="215618"/>
                </a:cubicBezTo>
                <a:cubicBezTo>
                  <a:pt x="211262" y="251727"/>
                  <a:pt x="164759" y="237971"/>
                  <a:pt x="140647" y="203581"/>
                </a:cubicBezTo>
                <a:cubicBezTo>
                  <a:pt x="113090" y="164033"/>
                  <a:pt x="98450" y="99552"/>
                  <a:pt x="120840" y="54845"/>
                </a:cubicBezTo>
                <a:cubicBezTo>
                  <a:pt x="123424" y="50546"/>
                  <a:pt x="127729" y="52266"/>
                  <a:pt x="130313" y="54845"/>
                </a:cubicBezTo>
                <a:cubicBezTo>
                  <a:pt x="139678" y="47645"/>
                  <a:pt x="149204" y="43789"/>
                  <a:pt x="158607" y="42676"/>
                </a:cubicBezTo>
                <a:close/>
                <a:moveTo>
                  <a:pt x="237209" y="14438"/>
                </a:moveTo>
                <a:cubicBezTo>
                  <a:pt x="201158" y="14331"/>
                  <a:pt x="165646" y="17555"/>
                  <a:pt x="132931" y="30020"/>
                </a:cubicBezTo>
                <a:cubicBezTo>
                  <a:pt x="75249" y="52373"/>
                  <a:pt x="43395" y="109973"/>
                  <a:pt x="57170" y="170152"/>
                </a:cubicBezTo>
                <a:cubicBezTo>
                  <a:pt x="70945" y="231191"/>
                  <a:pt x="119156" y="260421"/>
                  <a:pt x="177698" y="266439"/>
                </a:cubicBezTo>
                <a:cubicBezTo>
                  <a:pt x="177698" y="266439"/>
                  <a:pt x="178559" y="266439"/>
                  <a:pt x="178559" y="266439"/>
                </a:cubicBezTo>
                <a:cubicBezTo>
                  <a:pt x="179420" y="265580"/>
                  <a:pt x="182003" y="266439"/>
                  <a:pt x="182003" y="268159"/>
                </a:cubicBezTo>
                <a:cubicBezTo>
                  <a:pt x="182864" y="269018"/>
                  <a:pt x="182864" y="271598"/>
                  <a:pt x="181142" y="272457"/>
                </a:cubicBezTo>
                <a:cubicBezTo>
                  <a:pt x="180281" y="272457"/>
                  <a:pt x="180281" y="272457"/>
                  <a:pt x="180281" y="272457"/>
                </a:cubicBezTo>
                <a:cubicBezTo>
                  <a:pt x="172533" y="294810"/>
                  <a:pt x="176838" y="317162"/>
                  <a:pt x="200943" y="325759"/>
                </a:cubicBezTo>
                <a:cubicBezTo>
                  <a:pt x="201804" y="325759"/>
                  <a:pt x="202665" y="326619"/>
                  <a:pt x="203526" y="326619"/>
                </a:cubicBezTo>
                <a:cubicBezTo>
                  <a:pt x="206970" y="326619"/>
                  <a:pt x="208691" y="331777"/>
                  <a:pt x="206970" y="334356"/>
                </a:cubicBezTo>
                <a:cubicBezTo>
                  <a:pt x="206109" y="336935"/>
                  <a:pt x="203526" y="338655"/>
                  <a:pt x="200082" y="337795"/>
                </a:cubicBezTo>
                <a:cubicBezTo>
                  <a:pt x="197500" y="337795"/>
                  <a:pt x="194917" y="336935"/>
                  <a:pt x="192334" y="335216"/>
                </a:cubicBezTo>
                <a:cubicBezTo>
                  <a:pt x="110547" y="336075"/>
                  <a:pt x="4654" y="371323"/>
                  <a:pt x="14124" y="471909"/>
                </a:cubicBezTo>
                <a:cubicBezTo>
                  <a:pt x="23594" y="574214"/>
                  <a:pt x="149288" y="576793"/>
                  <a:pt x="224188" y="557880"/>
                </a:cubicBezTo>
                <a:cubicBezTo>
                  <a:pt x="231936" y="555301"/>
                  <a:pt x="238824" y="553581"/>
                  <a:pt x="245711" y="550142"/>
                </a:cubicBezTo>
                <a:cubicBezTo>
                  <a:pt x="212996" y="551002"/>
                  <a:pt x="180281" y="552721"/>
                  <a:pt x="147566" y="555301"/>
                </a:cubicBezTo>
                <a:cubicBezTo>
                  <a:pt x="146705" y="555301"/>
                  <a:pt x="146705" y="554441"/>
                  <a:pt x="147566" y="554441"/>
                </a:cubicBezTo>
                <a:cubicBezTo>
                  <a:pt x="181142" y="548423"/>
                  <a:pt x="217301" y="545844"/>
                  <a:pt x="252598" y="547563"/>
                </a:cubicBezTo>
                <a:cubicBezTo>
                  <a:pt x="261207" y="544124"/>
                  <a:pt x="269817" y="539826"/>
                  <a:pt x="277565" y="534667"/>
                </a:cubicBezTo>
                <a:cubicBezTo>
                  <a:pt x="261207" y="536387"/>
                  <a:pt x="245711" y="537247"/>
                  <a:pt x="229353" y="538106"/>
                </a:cubicBezTo>
                <a:cubicBezTo>
                  <a:pt x="228493" y="538106"/>
                  <a:pt x="228493" y="537247"/>
                  <a:pt x="229353" y="536387"/>
                </a:cubicBezTo>
                <a:cubicBezTo>
                  <a:pt x="247433" y="534667"/>
                  <a:pt x="264651" y="532088"/>
                  <a:pt x="282730" y="531229"/>
                </a:cubicBezTo>
                <a:cubicBezTo>
                  <a:pt x="291339" y="525211"/>
                  <a:pt x="299088" y="519193"/>
                  <a:pt x="305975" y="512315"/>
                </a:cubicBezTo>
                <a:cubicBezTo>
                  <a:pt x="293061" y="514035"/>
                  <a:pt x="278426" y="513175"/>
                  <a:pt x="265512" y="514035"/>
                </a:cubicBezTo>
                <a:cubicBezTo>
                  <a:pt x="264651" y="514035"/>
                  <a:pt x="264651" y="511455"/>
                  <a:pt x="265512" y="511455"/>
                </a:cubicBezTo>
                <a:cubicBezTo>
                  <a:pt x="280148" y="510596"/>
                  <a:pt x="295644" y="508017"/>
                  <a:pt x="310280" y="508876"/>
                </a:cubicBezTo>
                <a:cubicBezTo>
                  <a:pt x="314584" y="503718"/>
                  <a:pt x="319750" y="498560"/>
                  <a:pt x="324054" y="492542"/>
                </a:cubicBezTo>
                <a:cubicBezTo>
                  <a:pt x="315445" y="493402"/>
                  <a:pt x="306836" y="492542"/>
                  <a:pt x="299949" y="491682"/>
                </a:cubicBezTo>
                <a:cubicBezTo>
                  <a:pt x="298227" y="491682"/>
                  <a:pt x="298227" y="489963"/>
                  <a:pt x="299949" y="489963"/>
                </a:cubicBezTo>
                <a:cubicBezTo>
                  <a:pt x="305114" y="489963"/>
                  <a:pt x="311141" y="490823"/>
                  <a:pt x="317167" y="489963"/>
                </a:cubicBezTo>
                <a:cubicBezTo>
                  <a:pt x="319750" y="489963"/>
                  <a:pt x="323193" y="489103"/>
                  <a:pt x="325776" y="489103"/>
                </a:cubicBezTo>
                <a:cubicBezTo>
                  <a:pt x="330081" y="483945"/>
                  <a:pt x="333524" y="477927"/>
                  <a:pt x="336107" y="471909"/>
                </a:cubicBezTo>
                <a:cubicBezTo>
                  <a:pt x="322332" y="474488"/>
                  <a:pt x="307697" y="473628"/>
                  <a:pt x="294783" y="472769"/>
                </a:cubicBezTo>
                <a:cubicBezTo>
                  <a:pt x="293922" y="471909"/>
                  <a:pt x="293922" y="470190"/>
                  <a:pt x="294783" y="470190"/>
                </a:cubicBezTo>
                <a:cubicBezTo>
                  <a:pt x="309419" y="471049"/>
                  <a:pt x="323193" y="470190"/>
                  <a:pt x="336968" y="469330"/>
                </a:cubicBezTo>
                <a:cubicBezTo>
                  <a:pt x="340412" y="462452"/>
                  <a:pt x="342134" y="455575"/>
                  <a:pt x="343855" y="449557"/>
                </a:cubicBezTo>
                <a:cubicBezTo>
                  <a:pt x="331803" y="451276"/>
                  <a:pt x="318889" y="450416"/>
                  <a:pt x="306836" y="451276"/>
                </a:cubicBezTo>
                <a:cubicBezTo>
                  <a:pt x="305114" y="451276"/>
                  <a:pt x="305975" y="449557"/>
                  <a:pt x="306836" y="449557"/>
                </a:cubicBezTo>
                <a:cubicBezTo>
                  <a:pt x="318889" y="447837"/>
                  <a:pt x="331803" y="446118"/>
                  <a:pt x="344716" y="446118"/>
                </a:cubicBezTo>
                <a:cubicBezTo>
                  <a:pt x="345577" y="438380"/>
                  <a:pt x="346438" y="430643"/>
                  <a:pt x="345577" y="422046"/>
                </a:cubicBezTo>
                <a:cubicBezTo>
                  <a:pt x="333524" y="423765"/>
                  <a:pt x="321472" y="424625"/>
                  <a:pt x="309419" y="424625"/>
                </a:cubicBezTo>
                <a:cubicBezTo>
                  <a:pt x="309419" y="424625"/>
                  <a:pt x="309419" y="424625"/>
                  <a:pt x="310280" y="424625"/>
                </a:cubicBezTo>
                <a:cubicBezTo>
                  <a:pt x="310280" y="425485"/>
                  <a:pt x="310280" y="426345"/>
                  <a:pt x="309419" y="426345"/>
                </a:cubicBezTo>
                <a:cubicBezTo>
                  <a:pt x="308558" y="425485"/>
                  <a:pt x="307697" y="425485"/>
                  <a:pt x="306836" y="424625"/>
                </a:cubicBezTo>
                <a:cubicBezTo>
                  <a:pt x="303392" y="425485"/>
                  <a:pt x="299949" y="425485"/>
                  <a:pt x="295644" y="425485"/>
                </a:cubicBezTo>
                <a:cubicBezTo>
                  <a:pt x="293922" y="425485"/>
                  <a:pt x="293922" y="422046"/>
                  <a:pt x="295644" y="422046"/>
                </a:cubicBezTo>
                <a:cubicBezTo>
                  <a:pt x="312002" y="421186"/>
                  <a:pt x="329220" y="419467"/>
                  <a:pt x="345577" y="418607"/>
                </a:cubicBezTo>
                <a:cubicBezTo>
                  <a:pt x="344716" y="411730"/>
                  <a:pt x="342994" y="403992"/>
                  <a:pt x="339551" y="396255"/>
                </a:cubicBezTo>
                <a:cubicBezTo>
                  <a:pt x="331803" y="396255"/>
                  <a:pt x="324054" y="397115"/>
                  <a:pt x="315445" y="397115"/>
                </a:cubicBezTo>
                <a:cubicBezTo>
                  <a:pt x="310280" y="397974"/>
                  <a:pt x="305114" y="397974"/>
                  <a:pt x="299949" y="398834"/>
                </a:cubicBezTo>
                <a:lnTo>
                  <a:pt x="294783" y="399694"/>
                </a:lnTo>
                <a:cubicBezTo>
                  <a:pt x="292200" y="400553"/>
                  <a:pt x="289618" y="400553"/>
                  <a:pt x="287896" y="398834"/>
                </a:cubicBezTo>
                <a:cubicBezTo>
                  <a:pt x="288757" y="398834"/>
                  <a:pt x="288757" y="399694"/>
                  <a:pt x="287896" y="399694"/>
                </a:cubicBezTo>
                <a:lnTo>
                  <a:pt x="286174" y="399694"/>
                </a:lnTo>
                <a:cubicBezTo>
                  <a:pt x="285313" y="400553"/>
                  <a:pt x="284452" y="398834"/>
                  <a:pt x="286174" y="398834"/>
                </a:cubicBezTo>
                <a:cubicBezTo>
                  <a:pt x="301670" y="394535"/>
                  <a:pt x="321472" y="391956"/>
                  <a:pt x="338690" y="392816"/>
                </a:cubicBezTo>
                <a:cubicBezTo>
                  <a:pt x="335246" y="385079"/>
                  <a:pt x="330942" y="377341"/>
                  <a:pt x="325776" y="369604"/>
                </a:cubicBezTo>
                <a:cubicBezTo>
                  <a:pt x="309419" y="371323"/>
                  <a:pt x="292200" y="373043"/>
                  <a:pt x="275843" y="373043"/>
                </a:cubicBezTo>
                <a:cubicBezTo>
                  <a:pt x="274121" y="373043"/>
                  <a:pt x="274121" y="371323"/>
                  <a:pt x="274982" y="371323"/>
                </a:cubicBezTo>
                <a:cubicBezTo>
                  <a:pt x="290479" y="367885"/>
                  <a:pt x="306836" y="366165"/>
                  <a:pt x="323193" y="366165"/>
                </a:cubicBezTo>
                <a:cubicBezTo>
                  <a:pt x="319750" y="361867"/>
                  <a:pt x="316306" y="357568"/>
                  <a:pt x="312002" y="353270"/>
                </a:cubicBezTo>
                <a:cubicBezTo>
                  <a:pt x="310280" y="351550"/>
                  <a:pt x="308558" y="349831"/>
                  <a:pt x="306836" y="348111"/>
                </a:cubicBezTo>
                <a:cubicBezTo>
                  <a:pt x="278426" y="348111"/>
                  <a:pt x="250015" y="348111"/>
                  <a:pt x="222466" y="347252"/>
                </a:cubicBezTo>
                <a:cubicBezTo>
                  <a:pt x="220744" y="347252"/>
                  <a:pt x="220744" y="345532"/>
                  <a:pt x="222466" y="345532"/>
                </a:cubicBezTo>
                <a:cubicBezTo>
                  <a:pt x="249155" y="344673"/>
                  <a:pt x="275843" y="344673"/>
                  <a:pt x="302531" y="344673"/>
                </a:cubicBezTo>
                <a:cubicBezTo>
                  <a:pt x="294783" y="337795"/>
                  <a:pt x="286174" y="330917"/>
                  <a:pt x="278426" y="324040"/>
                </a:cubicBezTo>
                <a:cubicBezTo>
                  <a:pt x="259486" y="326619"/>
                  <a:pt x="240545" y="325759"/>
                  <a:pt x="222466" y="324899"/>
                </a:cubicBezTo>
                <a:cubicBezTo>
                  <a:pt x="221605" y="324899"/>
                  <a:pt x="221605" y="323180"/>
                  <a:pt x="222466" y="323180"/>
                </a:cubicBezTo>
                <a:cubicBezTo>
                  <a:pt x="239684" y="324040"/>
                  <a:pt x="256903" y="322320"/>
                  <a:pt x="274121" y="321460"/>
                </a:cubicBezTo>
                <a:cubicBezTo>
                  <a:pt x="265512" y="313723"/>
                  <a:pt x="256903" y="305986"/>
                  <a:pt x="250876" y="296529"/>
                </a:cubicBezTo>
                <a:cubicBezTo>
                  <a:pt x="231936" y="301687"/>
                  <a:pt x="212135" y="302547"/>
                  <a:pt x="193195" y="299108"/>
                </a:cubicBezTo>
                <a:cubicBezTo>
                  <a:pt x="191473" y="299108"/>
                  <a:pt x="192334" y="297389"/>
                  <a:pt x="193195" y="297389"/>
                </a:cubicBezTo>
                <a:cubicBezTo>
                  <a:pt x="212135" y="299108"/>
                  <a:pt x="230214" y="297389"/>
                  <a:pt x="249155" y="293950"/>
                </a:cubicBezTo>
                <a:cubicBezTo>
                  <a:pt x="244850" y="287932"/>
                  <a:pt x="242267" y="281914"/>
                  <a:pt x="240545" y="275036"/>
                </a:cubicBezTo>
                <a:cubicBezTo>
                  <a:pt x="229353" y="275896"/>
                  <a:pt x="217301" y="275896"/>
                  <a:pt x="205248" y="275036"/>
                </a:cubicBezTo>
                <a:cubicBezTo>
                  <a:pt x="204387" y="275036"/>
                  <a:pt x="204387" y="273317"/>
                  <a:pt x="205248" y="273317"/>
                </a:cubicBezTo>
                <a:cubicBezTo>
                  <a:pt x="217301" y="274177"/>
                  <a:pt x="228493" y="273317"/>
                  <a:pt x="240545" y="272457"/>
                </a:cubicBezTo>
                <a:cubicBezTo>
                  <a:pt x="240545" y="270738"/>
                  <a:pt x="239684" y="269018"/>
                  <a:pt x="239684" y="266439"/>
                </a:cubicBezTo>
                <a:cubicBezTo>
                  <a:pt x="239684" y="264720"/>
                  <a:pt x="240545" y="263860"/>
                  <a:pt x="242267" y="263860"/>
                </a:cubicBezTo>
                <a:cubicBezTo>
                  <a:pt x="242267" y="258702"/>
                  <a:pt x="243128" y="255263"/>
                  <a:pt x="245711" y="251824"/>
                </a:cubicBezTo>
                <a:cubicBezTo>
                  <a:pt x="233658" y="252684"/>
                  <a:pt x="221605" y="252684"/>
                  <a:pt x="210413" y="253544"/>
                </a:cubicBezTo>
                <a:cubicBezTo>
                  <a:pt x="208691" y="253544"/>
                  <a:pt x="208691" y="250965"/>
                  <a:pt x="210413" y="250965"/>
                </a:cubicBezTo>
                <a:cubicBezTo>
                  <a:pt x="222466" y="250105"/>
                  <a:pt x="235380" y="248385"/>
                  <a:pt x="247433" y="248385"/>
                </a:cubicBezTo>
                <a:cubicBezTo>
                  <a:pt x="253459" y="239788"/>
                  <a:pt x="263790" y="232911"/>
                  <a:pt x="274121" y="225173"/>
                </a:cubicBezTo>
                <a:cubicBezTo>
                  <a:pt x="274982" y="224314"/>
                  <a:pt x="274982" y="223454"/>
                  <a:pt x="275843" y="223454"/>
                </a:cubicBezTo>
                <a:cubicBezTo>
                  <a:pt x="265512" y="223454"/>
                  <a:pt x="254320" y="223454"/>
                  <a:pt x="243989" y="224314"/>
                </a:cubicBezTo>
                <a:cubicBezTo>
                  <a:pt x="243128" y="224314"/>
                  <a:pt x="243128" y="222594"/>
                  <a:pt x="243989" y="221735"/>
                </a:cubicBezTo>
                <a:cubicBezTo>
                  <a:pt x="256042" y="220875"/>
                  <a:pt x="268956" y="219155"/>
                  <a:pt x="281008" y="219155"/>
                </a:cubicBezTo>
                <a:cubicBezTo>
                  <a:pt x="291339" y="209699"/>
                  <a:pt x="300810" y="200242"/>
                  <a:pt x="308558" y="189066"/>
                </a:cubicBezTo>
                <a:cubicBezTo>
                  <a:pt x="292200" y="189925"/>
                  <a:pt x="274982" y="189925"/>
                  <a:pt x="258625" y="190785"/>
                </a:cubicBezTo>
                <a:cubicBezTo>
                  <a:pt x="257764" y="190785"/>
                  <a:pt x="257764" y="189066"/>
                  <a:pt x="258625" y="188206"/>
                </a:cubicBezTo>
                <a:cubicBezTo>
                  <a:pt x="275843" y="187346"/>
                  <a:pt x="293922" y="185627"/>
                  <a:pt x="311141" y="185627"/>
                </a:cubicBezTo>
                <a:cubicBezTo>
                  <a:pt x="314584" y="180469"/>
                  <a:pt x="317167" y="174451"/>
                  <a:pt x="319750" y="168433"/>
                </a:cubicBezTo>
                <a:cubicBezTo>
                  <a:pt x="305975" y="168433"/>
                  <a:pt x="292200" y="168433"/>
                  <a:pt x="278426" y="170152"/>
                </a:cubicBezTo>
                <a:cubicBezTo>
                  <a:pt x="276704" y="171012"/>
                  <a:pt x="275843" y="168433"/>
                  <a:pt x="277565" y="168433"/>
                </a:cubicBezTo>
                <a:cubicBezTo>
                  <a:pt x="291339" y="165854"/>
                  <a:pt x="305975" y="164134"/>
                  <a:pt x="320611" y="165854"/>
                </a:cubicBezTo>
                <a:cubicBezTo>
                  <a:pt x="323193" y="157257"/>
                  <a:pt x="324915" y="148660"/>
                  <a:pt x="324915" y="139203"/>
                </a:cubicBezTo>
                <a:cubicBezTo>
                  <a:pt x="303392" y="141782"/>
                  <a:pt x="280148" y="140922"/>
                  <a:pt x="258625" y="141782"/>
                </a:cubicBezTo>
                <a:cubicBezTo>
                  <a:pt x="256903" y="141782"/>
                  <a:pt x="256903" y="140063"/>
                  <a:pt x="258625" y="140063"/>
                </a:cubicBezTo>
                <a:cubicBezTo>
                  <a:pt x="280148" y="138343"/>
                  <a:pt x="302531" y="135764"/>
                  <a:pt x="324915" y="136624"/>
                </a:cubicBezTo>
                <a:cubicBezTo>
                  <a:pt x="324915" y="131465"/>
                  <a:pt x="324054" y="126307"/>
                  <a:pt x="322332" y="120289"/>
                </a:cubicBezTo>
                <a:cubicBezTo>
                  <a:pt x="305975" y="121149"/>
                  <a:pt x="289618" y="120289"/>
                  <a:pt x="273260" y="119430"/>
                </a:cubicBezTo>
                <a:cubicBezTo>
                  <a:pt x="271538" y="119430"/>
                  <a:pt x="271538" y="117710"/>
                  <a:pt x="273260" y="117710"/>
                </a:cubicBezTo>
                <a:cubicBezTo>
                  <a:pt x="289618" y="117710"/>
                  <a:pt x="305975" y="116850"/>
                  <a:pt x="321472" y="117710"/>
                </a:cubicBezTo>
                <a:cubicBezTo>
                  <a:pt x="315445" y="92779"/>
                  <a:pt x="298227" y="73005"/>
                  <a:pt x="285313" y="52373"/>
                </a:cubicBezTo>
                <a:cubicBezTo>
                  <a:pt x="282730" y="51513"/>
                  <a:pt x="281869" y="49793"/>
                  <a:pt x="281869" y="48074"/>
                </a:cubicBezTo>
                <a:cubicBezTo>
                  <a:pt x="266373" y="48934"/>
                  <a:pt x="250015" y="49793"/>
                  <a:pt x="234519" y="49793"/>
                </a:cubicBezTo>
                <a:cubicBezTo>
                  <a:pt x="233658" y="50653"/>
                  <a:pt x="233658" y="48074"/>
                  <a:pt x="234519" y="48074"/>
                </a:cubicBezTo>
                <a:cubicBezTo>
                  <a:pt x="250015" y="47214"/>
                  <a:pt x="266373" y="45495"/>
                  <a:pt x="281869" y="45495"/>
                </a:cubicBezTo>
                <a:cubicBezTo>
                  <a:pt x="282730" y="42916"/>
                  <a:pt x="284452" y="41196"/>
                  <a:pt x="287035" y="41196"/>
                </a:cubicBezTo>
                <a:cubicBezTo>
                  <a:pt x="301670" y="40337"/>
                  <a:pt x="316306" y="39477"/>
                  <a:pt x="329220" y="32599"/>
                </a:cubicBezTo>
                <a:cubicBezTo>
                  <a:pt x="331803" y="31740"/>
                  <a:pt x="333524" y="30020"/>
                  <a:pt x="335246" y="28301"/>
                </a:cubicBezTo>
                <a:cubicBezTo>
                  <a:pt x="304253" y="30880"/>
                  <a:pt x="272399" y="30880"/>
                  <a:pt x="241406" y="30880"/>
                </a:cubicBezTo>
                <a:cubicBezTo>
                  <a:pt x="240545" y="30880"/>
                  <a:pt x="240545" y="29160"/>
                  <a:pt x="241406" y="29160"/>
                </a:cubicBezTo>
                <a:cubicBezTo>
                  <a:pt x="274121" y="27441"/>
                  <a:pt x="305975" y="24862"/>
                  <a:pt x="338690" y="24862"/>
                </a:cubicBezTo>
                <a:cubicBezTo>
                  <a:pt x="338690" y="24862"/>
                  <a:pt x="338690" y="25722"/>
                  <a:pt x="338690" y="25722"/>
                </a:cubicBezTo>
                <a:cubicBezTo>
                  <a:pt x="341273" y="23143"/>
                  <a:pt x="342994" y="21423"/>
                  <a:pt x="343855" y="18844"/>
                </a:cubicBezTo>
                <a:cubicBezTo>
                  <a:pt x="344716" y="18844"/>
                  <a:pt x="344716" y="18844"/>
                  <a:pt x="344716" y="18844"/>
                </a:cubicBezTo>
                <a:cubicBezTo>
                  <a:pt x="309849" y="17985"/>
                  <a:pt x="273260" y="14546"/>
                  <a:pt x="237209" y="14438"/>
                </a:cubicBezTo>
                <a:close/>
                <a:moveTo>
                  <a:pt x="274767" y="1059"/>
                </a:moveTo>
                <a:cubicBezTo>
                  <a:pt x="304038" y="2563"/>
                  <a:pt x="332018" y="5304"/>
                  <a:pt x="355908" y="6808"/>
                </a:cubicBezTo>
                <a:cubicBezTo>
                  <a:pt x="361935" y="6808"/>
                  <a:pt x="363656" y="13686"/>
                  <a:pt x="361074" y="17125"/>
                </a:cubicBezTo>
                <a:cubicBezTo>
                  <a:pt x="361074" y="28301"/>
                  <a:pt x="349882" y="39477"/>
                  <a:pt x="341273" y="45495"/>
                </a:cubicBezTo>
                <a:cubicBezTo>
                  <a:pt x="327498" y="54092"/>
                  <a:pt x="311141" y="54952"/>
                  <a:pt x="295644" y="53232"/>
                </a:cubicBezTo>
                <a:cubicBezTo>
                  <a:pt x="324054" y="79883"/>
                  <a:pt x="342994" y="119430"/>
                  <a:pt x="336107" y="157257"/>
                </a:cubicBezTo>
                <a:cubicBezTo>
                  <a:pt x="333524" y="176170"/>
                  <a:pt x="324054" y="193364"/>
                  <a:pt x="312002" y="207979"/>
                </a:cubicBezTo>
                <a:cubicBezTo>
                  <a:pt x="293922" y="229472"/>
                  <a:pt x="251737" y="246666"/>
                  <a:pt x="250015" y="275036"/>
                </a:cubicBezTo>
                <a:cubicBezTo>
                  <a:pt x="256903" y="292230"/>
                  <a:pt x="272399" y="306845"/>
                  <a:pt x="288757" y="320601"/>
                </a:cubicBezTo>
                <a:cubicBezTo>
                  <a:pt x="289618" y="320601"/>
                  <a:pt x="289618" y="320601"/>
                  <a:pt x="290479" y="320601"/>
                </a:cubicBezTo>
                <a:cubicBezTo>
                  <a:pt x="291339" y="320601"/>
                  <a:pt x="291339" y="321460"/>
                  <a:pt x="291339" y="322320"/>
                </a:cubicBezTo>
                <a:cubicBezTo>
                  <a:pt x="314584" y="341234"/>
                  <a:pt x="340412" y="358428"/>
                  <a:pt x="352465" y="382500"/>
                </a:cubicBezTo>
                <a:cubicBezTo>
                  <a:pt x="368822" y="413449"/>
                  <a:pt x="367100" y="447837"/>
                  <a:pt x="353326" y="479646"/>
                </a:cubicBezTo>
                <a:cubicBezTo>
                  <a:pt x="316306" y="563038"/>
                  <a:pt x="203526" y="588829"/>
                  <a:pt x="120017" y="579372"/>
                </a:cubicBezTo>
                <a:cubicBezTo>
                  <a:pt x="46839" y="570775"/>
                  <a:pt x="-14286" y="515754"/>
                  <a:pt x="2932" y="438380"/>
                </a:cubicBezTo>
                <a:cubicBezTo>
                  <a:pt x="21012" y="357568"/>
                  <a:pt x="101077" y="323180"/>
                  <a:pt x="176838" y="324040"/>
                </a:cubicBezTo>
                <a:cubicBezTo>
                  <a:pt x="163924" y="311144"/>
                  <a:pt x="159619" y="289651"/>
                  <a:pt x="169950" y="275036"/>
                </a:cubicBezTo>
                <a:cubicBezTo>
                  <a:pt x="76110" y="289651"/>
                  <a:pt x="17568" y="167573"/>
                  <a:pt x="52005" y="87620"/>
                </a:cubicBezTo>
                <a:cubicBezTo>
                  <a:pt x="87518" y="3154"/>
                  <a:pt x="186953" y="-3455"/>
                  <a:pt x="274767" y="10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paper-aeroplane-shape_18344"/>
          <p:cNvSpPr>
            <a:spLocks noChangeAspect="1"/>
          </p:cNvSpPr>
          <p:nvPr/>
        </p:nvSpPr>
        <p:spPr bwMode="auto">
          <a:xfrm>
            <a:off x="749000" y="4135130"/>
            <a:ext cx="622375" cy="50673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  <a:gd name="connsiteX138" fmla="*/ 373273 h 605239"/>
              <a:gd name="connsiteY138" fmla="*/ 373273 h 605239"/>
              <a:gd name="connsiteX139" fmla="*/ 373273 h 605239"/>
              <a:gd name="connsiteY139" fmla="*/ 373273 h 605239"/>
              <a:gd name="connsiteX140" fmla="*/ 373273 h 605239"/>
              <a:gd name="connsiteY140" fmla="*/ 373273 h 605239"/>
              <a:gd name="connsiteX141" fmla="*/ 373273 h 605239"/>
              <a:gd name="connsiteY141" fmla="*/ 373273 h 605239"/>
              <a:gd name="connsiteX142" fmla="*/ 373273 h 605239"/>
              <a:gd name="connsiteY142" fmla="*/ 373273 h 605239"/>
              <a:gd name="connsiteX143" fmla="*/ 373273 h 605239"/>
              <a:gd name="connsiteY143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570818" h="464754">
                <a:moveTo>
                  <a:pt x="494112" y="142770"/>
                </a:moveTo>
                <a:cubicBezTo>
                  <a:pt x="495834" y="142770"/>
                  <a:pt x="495834" y="146224"/>
                  <a:pt x="494112" y="146224"/>
                </a:cubicBezTo>
                <a:cubicBezTo>
                  <a:pt x="455368" y="146224"/>
                  <a:pt x="416624" y="146224"/>
                  <a:pt x="377880" y="145361"/>
                </a:cubicBezTo>
                <a:cubicBezTo>
                  <a:pt x="377019" y="145361"/>
                  <a:pt x="377019" y="144497"/>
                  <a:pt x="377880" y="144497"/>
                </a:cubicBezTo>
                <a:cubicBezTo>
                  <a:pt x="416624" y="143634"/>
                  <a:pt x="455368" y="142770"/>
                  <a:pt x="494112" y="142770"/>
                </a:cubicBezTo>
                <a:close/>
                <a:moveTo>
                  <a:pt x="379253" y="11137"/>
                </a:moveTo>
                <a:cubicBezTo>
                  <a:pt x="362036" y="10492"/>
                  <a:pt x="344819" y="13716"/>
                  <a:pt x="328894" y="22315"/>
                </a:cubicBezTo>
                <a:cubicBezTo>
                  <a:pt x="288434" y="43813"/>
                  <a:pt x="270357" y="89387"/>
                  <a:pt x="278104" y="133242"/>
                </a:cubicBezTo>
                <a:cubicBezTo>
                  <a:pt x="278965" y="136681"/>
                  <a:pt x="277243" y="138401"/>
                  <a:pt x="274661" y="138401"/>
                </a:cubicBezTo>
                <a:cubicBezTo>
                  <a:pt x="275522" y="140981"/>
                  <a:pt x="273800" y="144421"/>
                  <a:pt x="269496" y="144421"/>
                </a:cubicBezTo>
                <a:cubicBezTo>
                  <a:pt x="185134" y="143561"/>
                  <a:pt x="100772" y="99706"/>
                  <a:pt x="49121" y="34354"/>
                </a:cubicBezTo>
                <a:cubicBezTo>
                  <a:pt x="42235" y="77349"/>
                  <a:pt x="34487" y="130662"/>
                  <a:pt x="68921" y="165058"/>
                </a:cubicBezTo>
                <a:cubicBezTo>
                  <a:pt x="68921" y="165918"/>
                  <a:pt x="68921" y="165918"/>
                  <a:pt x="68921" y="165918"/>
                </a:cubicBezTo>
                <a:cubicBezTo>
                  <a:pt x="71503" y="167638"/>
                  <a:pt x="70642" y="171077"/>
                  <a:pt x="68921" y="172797"/>
                </a:cubicBezTo>
                <a:cubicBezTo>
                  <a:pt x="62895" y="176237"/>
                  <a:pt x="54286" y="175377"/>
                  <a:pt x="47400" y="174517"/>
                </a:cubicBezTo>
                <a:cubicBezTo>
                  <a:pt x="42235" y="173657"/>
                  <a:pt x="37070" y="172797"/>
                  <a:pt x="32765" y="171077"/>
                </a:cubicBezTo>
                <a:cubicBezTo>
                  <a:pt x="38791" y="191715"/>
                  <a:pt x="43956" y="211492"/>
                  <a:pt x="56869" y="230410"/>
                </a:cubicBezTo>
                <a:cubicBezTo>
                  <a:pt x="68921" y="248468"/>
                  <a:pt x="86137" y="260506"/>
                  <a:pt x="103354" y="274265"/>
                </a:cubicBezTo>
                <a:cubicBezTo>
                  <a:pt x="104215" y="275984"/>
                  <a:pt x="104215" y="277704"/>
                  <a:pt x="104215" y="279424"/>
                </a:cubicBezTo>
                <a:cubicBezTo>
                  <a:pt x="104215" y="281144"/>
                  <a:pt x="103354" y="282864"/>
                  <a:pt x="101632" y="284583"/>
                </a:cubicBezTo>
                <a:cubicBezTo>
                  <a:pt x="94746" y="288023"/>
                  <a:pt x="86137" y="288023"/>
                  <a:pt x="77529" y="288023"/>
                </a:cubicBezTo>
                <a:cubicBezTo>
                  <a:pt x="72364" y="288023"/>
                  <a:pt x="66338" y="288023"/>
                  <a:pt x="60312" y="287163"/>
                </a:cubicBezTo>
                <a:cubicBezTo>
                  <a:pt x="72364" y="303501"/>
                  <a:pt x="84416" y="317259"/>
                  <a:pt x="100772" y="329298"/>
                </a:cubicBezTo>
                <a:cubicBezTo>
                  <a:pt x="114545" y="339617"/>
                  <a:pt x="133483" y="356815"/>
                  <a:pt x="149839" y="361114"/>
                </a:cubicBezTo>
                <a:cubicBezTo>
                  <a:pt x="152422" y="361114"/>
                  <a:pt x="152422" y="365413"/>
                  <a:pt x="149839" y="365413"/>
                </a:cubicBezTo>
                <a:cubicBezTo>
                  <a:pt x="148979" y="366273"/>
                  <a:pt x="148118" y="365413"/>
                  <a:pt x="148118" y="366273"/>
                </a:cubicBezTo>
                <a:cubicBezTo>
                  <a:pt x="148118" y="367133"/>
                  <a:pt x="148118" y="367993"/>
                  <a:pt x="147257" y="367993"/>
                </a:cubicBezTo>
                <a:cubicBezTo>
                  <a:pt x="111962" y="396370"/>
                  <a:pt x="54286" y="401529"/>
                  <a:pt x="11244" y="392070"/>
                </a:cubicBezTo>
                <a:cubicBezTo>
                  <a:pt x="93885" y="449683"/>
                  <a:pt x="222150" y="469461"/>
                  <a:pt x="315981" y="433345"/>
                </a:cubicBezTo>
                <a:cubicBezTo>
                  <a:pt x="316842" y="433345"/>
                  <a:pt x="316842" y="432485"/>
                  <a:pt x="316842" y="432485"/>
                </a:cubicBezTo>
                <a:cubicBezTo>
                  <a:pt x="267774" y="434205"/>
                  <a:pt x="216985" y="431625"/>
                  <a:pt x="167056" y="429906"/>
                </a:cubicBezTo>
                <a:cubicBezTo>
                  <a:pt x="166195" y="429906"/>
                  <a:pt x="166195" y="428186"/>
                  <a:pt x="167056" y="428186"/>
                </a:cubicBezTo>
                <a:cubicBezTo>
                  <a:pt x="219567" y="428186"/>
                  <a:pt x="272078" y="427326"/>
                  <a:pt x="323729" y="429906"/>
                </a:cubicBezTo>
                <a:cubicBezTo>
                  <a:pt x="334920" y="425606"/>
                  <a:pt x="345250" y="419587"/>
                  <a:pt x="354719" y="413568"/>
                </a:cubicBezTo>
                <a:cubicBezTo>
                  <a:pt x="301347" y="410988"/>
                  <a:pt x="247975" y="409268"/>
                  <a:pt x="193742" y="410988"/>
                </a:cubicBezTo>
                <a:cubicBezTo>
                  <a:pt x="192881" y="410988"/>
                  <a:pt x="192881" y="410128"/>
                  <a:pt x="193742" y="410128"/>
                </a:cubicBezTo>
                <a:cubicBezTo>
                  <a:pt x="248836" y="406688"/>
                  <a:pt x="303929" y="405829"/>
                  <a:pt x="358162" y="410988"/>
                </a:cubicBezTo>
                <a:cubicBezTo>
                  <a:pt x="359023" y="410988"/>
                  <a:pt x="359023" y="410988"/>
                  <a:pt x="359023" y="410988"/>
                </a:cubicBezTo>
                <a:cubicBezTo>
                  <a:pt x="370214" y="404969"/>
                  <a:pt x="380544" y="397230"/>
                  <a:pt x="390013" y="389491"/>
                </a:cubicBezTo>
                <a:cubicBezTo>
                  <a:pt x="347832" y="390350"/>
                  <a:pt x="306512" y="390350"/>
                  <a:pt x="264331" y="392930"/>
                </a:cubicBezTo>
                <a:cubicBezTo>
                  <a:pt x="263470" y="392930"/>
                  <a:pt x="263470" y="391210"/>
                  <a:pt x="264331" y="391210"/>
                </a:cubicBezTo>
                <a:cubicBezTo>
                  <a:pt x="305651" y="386911"/>
                  <a:pt x="348693" y="383471"/>
                  <a:pt x="390013" y="386051"/>
                </a:cubicBezTo>
                <a:cubicBezTo>
                  <a:pt x="390874" y="386051"/>
                  <a:pt x="391735" y="386911"/>
                  <a:pt x="390874" y="387771"/>
                </a:cubicBezTo>
                <a:cubicBezTo>
                  <a:pt x="403787" y="377452"/>
                  <a:pt x="415839" y="364554"/>
                  <a:pt x="426169" y="351655"/>
                </a:cubicBezTo>
                <a:cubicBezTo>
                  <a:pt x="372796" y="353375"/>
                  <a:pt x="318564" y="353375"/>
                  <a:pt x="264331" y="352515"/>
                </a:cubicBezTo>
                <a:cubicBezTo>
                  <a:pt x="262609" y="352515"/>
                  <a:pt x="262609" y="350795"/>
                  <a:pt x="264331" y="350795"/>
                </a:cubicBezTo>
                <a:cubicBezTo>
                  <a:pt x="319424" y="349935"/>
                  <a:pt x="373657" y="349075"/>
                  <a:pt x="428751" y="348216"/>
                </a:cubicBezTo>
                <a:cubicBezTo>
                  <a:pt x="428751" y="348216"/>
                  <a:pt x="429612" y="348216"/>
                  <a:pt x="429612" y="348216"/>
                </a:cubicBezTo>
                <a:cubicBezTo>
                  <a:pt x="437360" y="337897"/>
                  <a:pt x="444246" y="327578"/>
                  <a:pt x="450272" y="316399"/>
                </a:cubicBezTo>
                <a:cubicBezTo>
                  <a:pt x="411534" y="321559"/>
                  <a:pt x="371075" y="322419"/>
                  <a:pt x="332337" y="324139"/>
                </a:cubicBezTo>
                <a:cubicBezTo>
                  <a:pt x="330615" y="324139"/>
                  <a:pt x="330615" y="322419"/>
                  <a:pt x="332337" y="322419"/>
                </a:cubicBezTo>
                <a:cubicBezTo>
                  <a:pt x="371075" y="318979"/>
                  <a:pt x="410674" y="314680"/>
                  <a:pt x="450272" y="313820"/>
                </a:cubicBezTo>
                <a:cubicBezTo>
                  <a:pt x="451133" y="313820"/>
                  <a:pt x="451994" y="313820"/>
                  <a:pt x="451994" y="314680"/>
                </a:cubicBezTo>
                <a:cubicBezTo>
                  <a:pt x="455437" y="307801"/>
                  <a:pt x="459741" y="300921"/>
                  <a:pt x="462324" y="294042"/>
                </a:cubicBezTo>
                <a:cubicBezTo>
                  <a:pt x="411534" y="294902"/>
                  <a:pt x="360745" y="294902"/>
                  <a:pt x="309955" y="295762"/>
                </a:cubicBezTo>
                <a:cubicBezTo>
                  <a:pt x="309094" y="295762"/>
                  <a:pt x="309094" y="294042"/>
                  <a:pt x="309955" y="294042"/>
                </a:cubicBezTo>
                <a:cubicBezTo>
                  <a:pt x="361606" y="292322"/>
                  <a:pt x="413256" y="290603"/>
                  <a:pt x="464046" y="289743"/>
                </a:cubicBezTo>
                <a:cubicBezTo>
                  <a:pt x="469211" y="280284"/>
                  <a:pt x="472654" y="269965"/>
                  <a:pt x="476958" y="259646"/>
                </a:cubicBezTo>
                <a:cubicBezTo>
                  <a:pt x="443385" y="260506"/>
                  <a:pt x="410674" y="260506"/>
                  <a:pt x="377962" y="262226"/>
                </a:cubicBezTo>
                <a:cubicBezTo>
                  <a:pt x="377101" y="262226"/>
                  <a:pt x="377101" y="260506"/>
                  <a:pt x="377962" y="260506"/>
                </a:cubicBezTo>
                <a:cubicBezTo>
                  <a:pt x="410674" y="257067"/>
                  <a:pt x="445107" y="255347"/>
                  <a:pt x="477819" y="256207"/>
                </a:cubicBezTo>
                <a:cubicBezTo>
                  <a:pt x="481262" y="247608"/>
                  <a:pt x="482984" y="239009"/>
                  <a:pt x="485566" y="230410"/>
                </a:cubicBezTo>
                <a:cubicBezTo>
                  <a:pt x="432195" y="226970"/>
                  <a:pt x="380544" y="223531"/>
                  <a:pt x="327172" y="225251"/>
                </a:cubicBezTo>
                <a:cubicBezTo>
                  <a:pt x="326311" y="225251"/>
                  <a:pt x="326311" y="223531"/>
                  <a:pt x="327172" y="223531"/>
                </a:cubicBezTo>
                <a:cubicBezTo>
                  <a:pt x="379683" y="220951"/>
                  <a:pt x="433916" y="220951"/>
                  <a:pt x="486427" y="227830"/>
                </a:cubicBezTo>
                <a:cubicBezTo>
                  <a:pt x="488149" y="219231"/>
                  <a:pt x="490732" y="210632"/>
                  <a:pt x="491592" y="201174"/>
                </a:cubicBezTo>
                <a:cubicBezTo>
                  <a:pt x="455437" y="201174"/>
                  <a:pt x="419282" y="200314"/>
                  <a:pt x="383127" y="200314"/>
                </a:cubicBezTo>
                <a:cubicBezTo>
                  <a:pt x="381405" y="200314"/>
                  <a:pt x="381405" y="198594"/>
                  <a:pt x="383127" y="197734"/>
                </a:cubicBezTo>
                <a:cubicBezTo>
                  <a:pt x="419282" y="197734"/>
                  <a:pt x="455437" y="197734"/>
                  <a:pt x="491592" y="197734"/>
                </a:cubicBezTo>
                <a:cubicBezTo>
                  <a:pt x="491592" y="197734"/>
                  <a:pt x="492453" y="197734"/>
                  <a:pt x="492453" y="198594"/>
                </a:cubicBezTo>
                <a:cubicBezTo>
                  <a:pt x="494175" y="189135"/>
                  <a:pt x="495036" y="180536"/>
                  <a:pt x="495897" y="171077"/>
                </a:cubicBezTo>
                <a:cubicBezTo>
                  <a:pt x="482123" y="173657"/>
                  <a:pt x="457159" y="168498"/>
                  <a:pt x="446829" y="168498"/>
                </a:cubicBezTo>
                <a:cubicBezTo>
                  <a:pt x="408952" y="167638"/>
                  <a:pt x="370214" y="170217"/>
                  <a:pt x="332337" y="171937"/>
                </a:cubicBezTo>
                <a:cubicBezTo>
                  <a:pt x="330615" y="171937"/>
                  <a:pt x="331476" y="171077"/>
                  <a:pt x="332337" y="171077"/>
                </a:cubicBezTo>
                <a:cubicBezTo>
                  <a:pt x="361606" y="166778"/>
                  <a:pt x="391735" y="165058"/>
                  <a:pt x="421864" y="165058"/>
                </a:cubicBezTo>
                <a:cubicBezTo>
                  <a:pt x="429612" y="165058"/>
                  <a:pt x="478680" y="169358"/>
                  <a:pt x="495897" y="168498"/>
                </a:cubicBezTo>
                <a:cubicBezTo>
                  <a:pt x="497618" y="153879"/>
                  <a:pt x="498479" y="138401"/>
                  <a:pt x="497618" y="122923"/>
                </a:cubicBezTo>
                <a:cubicBezTo>
                  <a:pt x="497618" y="121203"/>
                  <a:pt x="498479" y="119483"/>
                  <a:pt x="500201" y="117764"/>
                </a:cubicBezTo>
                <a:cubicBezTo>
                  <a:pt x="499340" y="116904"/>
                  <a:pt x="499340" y="116044"/>
                  <a:pt x="499340" y="115184"/>
                </a:cubicBezTo>
                <a:cubicBezTo>
                  <a:pt x="443385" y="115184"/>
                  <a:pt x="386570" y="115184"/>
                  <a:pt x="329755" y="116904"/>
                </a:cubicBezTo>
                <a:cubicBezTo>
                  <a:pt x="328894" y="116904"/>
                  <a:pt x="328894" y="115184"/>
                  <a:pt x="329755" y="115184"/>
                </a:cubicBezTo>
                <a:cubicBezTo>
                  <a:pt x="386570" y="112604"/>
                  <a:pt x="444246" y="110025"/>
                  <a:pt x="501922" y="111744"/>
                </a:cubicBezTo>
                <a:cubicBezTo>
                  <a:pt x="509670" y="103145"/>
                  <a:pt x="520000" y="96266"/>
                  <a:pt x="528608" y="88527"/>
                </a:cubicBezTo>
                <a:cubicBezTo>
                  <a:pt x="475236" y="87667"/>
                  <a:pt x="421864" y="85947"/>
                  <a:pt x="368492" y="85947"/>
                </a:cubicBezTo>
                <a:cubicBezTo>
                  <a:pt x="366771" y="85947"/>
                  <a:pt x="366771" y="84228"/>
                  <a:pt x="368492" y="84228"/>
                </a:cubicBezTo>
                <a:cubicBezTo>
                  <a:pt x="422725" y="82508"/>
                  <a:pt x="477819" y="81648"/>
                  <a:pt x="532052" y="85088"/>
                </a:cubicBezTo>
                <a:cubicBezTo>
                  <a:pt x="538938" y="79068"/>
                  <a:pt x="545825" y="72189"/>
                  <a:pt x="551851" y="64450"/>
                </a:cubicBezTo>
                <a:cubicBezTo>
                  <a:pt x="534634" y="65310"/>
                  <a:pt x="518278" y="68750"/>
                  <a:pt x="502783" y="74769"/>
                </a:cubicBezTo>
                <a:cubicBezTo>
                  <a:pt x="498479" y="75629"/>
                  <a:pt x="495897" y="70469"/>
                  <a:pt x="498479" y="67890"/>
                </a:cubicBezTo>
                <a:cubicBezTo>
                  <a:pt x="498479" y="67890"/>
                  <a:pt x="498479" y="67030"/>
                  <a:pt x="498479" y="67030"/>
                </a:cubicBezTo>
                <a:cubicBezTo>
                  <a:pt x="500201" y="62730"/>
                  <a:pt x="501922" y="58431"/>
                  <a:pt x="503644" y="54991"/>
                </a:cubicBezTo>
                <a:cubicBezTo>
                  <a:pt x="468350" y="50692"/>
                  <a:pt x="433055" y="51552"/>
                  <a:pt x="397761" y="56711"/>
                </a:cubicBezTo>
                <a:cubicBezTo>
                  <a:pt x="396900" y="56711"/>
                  <a:pt x="396039" y="55851"/>
                  <a:pt x="396900" y="54991"/>
                </a:cubicBezTo>
                <a:cubicBezTo>
                  <a:pt x="433055" y="48112"/>
                  <a:pt x="469211" y="46392"/>
                  <a:pt x="505366" y="51552"/>
                </a:cubicBezTo>
                <a:cubicBezTo>
                  <a:pt x="511392" y="38653"/>
                  <a:pt x="519139" y="26615"/>
                  <a:pt x="525165" y="14576"/>
                </a:cubicBezTo>
                <a:cubicBezTo>
                  <a:pt x="516557" y="18876"/>
                  <a:pt x="507948" y="22315"/>
                  <a:pt x="499340" y="25755"/>
                </a:cubicBezTo>
                <a:cubicBezTo>
                  <a:pt x="487288" y="30054"/>
                  <a:pt x="474376" y="36933"/>
                  <a:pt x="461463" y="36933"/>
                </a:cubicBezTo>
                <a:cubicBezTo>
                  <a:pt x="459741" y="36933"/>
                  <a:pt x="458881" y="36074"/>
                  <a:pt x="458881" y="35214"/>
                </a:cubicBezTo>
                <a:cubicBezTo>
                  <a:pt x="457159" y="35214"/>
                  <a:pt x="456298" y="35214"/>
                  <a:pt x="455437" y="35214"/>
                </a:cubicBezTo>
                <a:cubicBezTo>
                  <a:pt x="449411" y="31774"/>
                  <a:pt x="443385" y="28335"/>
                  <a:pt x="436499" y="25755"/>
                </a:cubicBezTo>
                <a:cubicBezTo>
                  <a:pt x="416699" y="26615"/>
                  <a:pt x="396039" y="26615"/>
                  <a:pt x="375379" y="27475"/>
                </a:cubicBezTo>
                <a:cubicBezTo>
                  <a:pt x="374518" y="27475"/>
                  <a:pt x="374518" y="25755"/>
                  <a:pt x="375379" y="25755"/>
                </a:cubicBezTo>
                <a:cubicBezTo>
                  <a:pt x="393457" y="24035"/>
                  <a:pt x="411534" y="23175"/>
                  <a:pt x="429612" y="23175"/>
                </a:cubicBezTo>
                <a:cubicBezTo>
                  <a:pt x="413687" y="16296"/>
                  <a:pt x="396470" y="11782"/>
                  <a:pt x="379253" y="11137"/>
                </a:cubicBezTo>
                <a:close/>
                <a:moveTo>
                  <a:pt x="393228" y="455"/>
                </a:moveTo>
                <a:cubicBezTo>
                  <a:pt x="417453" y="2484"/>
                  <a:pt x="441233" y="11352"/>
                  <a:pt x="460602" y="28335"/>
                </a:cubicBezTo>
                <a:cubicBezTo>
                  <a:pt x="460602" y="28335"/>
                  <a:pt x="460602" y="28335"/>
                  <a:pt x="460602" y="29194"/>
                </a:cubicBezTo>
                <a:cubicBezTo>
                  <a:pt x="469211" y="22315"/>
                  <a:pt x="480401" y="18876"/>
                  <a:pt x="490732" y="15436"/>
                </a:cubicBezTo>
                <a:cubicBezTo>
                  <a:pt x="504505" y="9417"/>
                  <a:pt x="518278" y="4257"/>
                  <a:pt x="532913" y="1678"/>
                </a:cubicBezTo>
                <a:cubicBezTo>
                  <a:pt x="536356" y="1678"/>
                  <a:pt x="538938" y="4257"/>
                  <a:pt x="537217" y="7697"/>
                </a:cubicBezTo>
                <a:cubicBezTo>
                  <a:pt x="528608" y="22315"/>
                  <a:pt x="522583" y="37793"/>
                  <a:pt x="514835" y="52412"/>
                </a:cubicBezTo>
                <a:cubicBezTo>
                  <a:pt x="515696" y="54131"/>
                  <a:pt x="514835" y="55851"/>
                  <a:pt x="513113" y="55851"/>
                </a:cubicBezTo>
                <a:cubicBezTo>
                  <a:pt x="512252" y="57571"/>
                  <a:pt x="511392" y="60151"/>
                  <a:pt x="509670" y="62730"/>
                </a:cubicBezTo>
                <a:cubicBezTo>
                  <a:pt x="526887" y="54991"/>
                  <a:pt x="544964" y="51552"/>
                  <a:pt x="564764" y="52412"/>
                </a:cubicBezTo>
                <a:cubicBezTo>
                  <a:pt x="569068" y="52412"/>
                  <a:pt x="572511" y="57571"/>
                  <a:pt x="569929" y="61870"/>
                </a:cubicBezTo>
                <a:cubicBezTo>
                  <a:pt x="561320" y="73909"/>
                  <a:pt x="550990" y="85947"/>
                  <a:pt x="540660" y="96266"/>
                </a:cubicBezTo>
                <a:cubicBezTo>
                  <a:pt x="532052" y="104865"/>
                  <a:pt x="521722" y="114324"/>
                  <a:pt x="510531" y="119483"/>
                </a:cubicBezTo>
                <a:cubicBezTo>
                  <a:pt x="511392" y="120343"/>
                  <a:pt x="512252" y="122063"/>
                  <a:pt x="512252" y="122923"/>
                </a:cubicBezTo>
                <a:cubicBezTo>
                  <a:pt x="512252" y="169358"/>
                  <a:pt x="505366" y="214932"/>
                  <a:pt x="490732" y="257067"/>
                </a:cubicBezTo>
                <a:cubicBezTo>
                  <a:pt x="490732" y="257927"/>
                  <a:pt x="490732" y="258787"/>
                  <a:pt x="489871" y="258787"/>
                </a:cubicBezTo>
                <a:cubicBezTo>
                  <a:pt x="463185" y="337897"/>
                  <a:pt x="410674" y="405829"/>
                  <a:pt x="329755" y="441084"/>
                </a:cubicBezTo>
                <a:cubicBezTo>
                  <a:pt x="235923" y="482359"/>
                  <a:pt x="72364" y="472040"/>
                  <a:pt x="914" y="391210"/>
                </a:cubicBezTo>
                <a:cubicBezTo>
                  <a:pt x="-1668" y="388631"/>
                  <a:pt x="1775" y="384331"/>
                  <a:pt x="4358" y="386911"/>
                </a:cubicBezTo>
                <a:cubicBezTo>
                  <a:pt x="5219" y="387771"/>
                  <a:pt x="6940" y="388631"/>
                  <a:pt x="8662" y="389491"/>
                </a:cubicBezTo>
                <a:cubicBezTo>
                  <a:pt x="7801" y="387771"/>
                  <a:pt x="8662" y="385191"/>
                  <a:pt x="11244" y="385191"/>
                </a:cubicBezTo>
                <a:cubicBezTo>
                  <a:pt x="35348" y="386051"/>
                  <a:pt x="59451" y="386911"/>
                  <a:pt x="82694" y="381751"/>
                </a:cubicBezTo>
                <a:cubicBezTo>
                  <a:pt x="102493" y="378312"/>
                  <a:pt x="119710" y="370573"/>
                  <a:pt x="138648" y="365413"/>
                </a:cubicBezTo>
                <a:cubicBezTo>
                  <a:pt x="121432" y="362834"/>
                  <a:pt x="104215" y="348216"/>
                  <a:pt x="91302" y="339617"/>
                </a:cubicBezTo>
                <a:cubicBezTo>
                  <a:pt x="74086" y="325858"/>
                  <a:pt x="56008" y="308660"/>
                  <a:pt x="48260" y="287163"/>
                </a:cubicBezTo>
                <a:cubicBezTo>
                  <a:pt x="48260" y="285443"/>
                  <a:pt x="48260" y="284583"/>
                  <a:pt x="49121" y="283723"/>
                </a:cubicBezTo>
                <a:cubicBezTo>
                  <a:pt x="47400" y="280284"/>
                  <a:pt x="49982" y="276844"/>
                  <a:pt x="53426" y="276844"/>
                </a:cubicBezTo>
                <a:cubicBezTo>
                  <a:pt x="61173" y="275984"/>
                  <a:pt x="69781" y="275984"/>
                  <a:pt x="77529" y="275125"/>
                </a:cubicBezTo>
                <a:cubicBezTo>
                  <a:pt x="80111" y="275125"/>
                  <a:pt x="81833" y="275125"/>
                  <a:pt x="83555" y="275125"/>
                </a:cubicBezTo>
                <a:cubicBezTo>
                  <a:pt x="49121" y="255347"/>
                  <a:pt x="20714" y="208913"/>
                  <a:pt x="24157" y="171077"/>
                </a:cubicBezTo>
                <a:cubicBezTo>
                  <a:pt x="24157" y="170217"/>
                  <a:pt x="25018" y="169358"/>
                  <a:pt x="25018" y="168498"/>
                </a:cubicBezTo>
                <a:cubicBezTo>
                  <a:pt x="21575" y="165918"/>
                  <a:pt x="25018" y="159899"/>
                  <a:pt x="29322" y="160759"/>
                </a:cubicBezTo>
                <a:cubicBezTo>
                  <a:pt x="37070" y="161618"/>
                  <a:pt x="43956" y="163338"/>
                  <a:pt x="51704" y="163338"/>
                </a:cubicBezTo>
                <a:cubicBezTo>
                  <a:pt x="52565" y="163338"/>
                  <a:pt x="54286" y="163338"/>
                  <a:pt x="55147" y="163338"/>
                </a:cubicBezTo>
                <a:cubicBezTo>
                  <a:pt x="22435" y="134961"/>
                  <a:pt x="22435" y="66170"/>
                  <a:pt x="40513" y="30914"/>
                </a:cubicBezTo>
                <a:cubicBezTo>
                  <a:pt x="41374" y="28335"/>
                  <a:pt x="43956" y="28335"/>
                  <a:pt x="45678" y="28335"/>
                </a:cubicBezTo>
                <a:cubicBezTo>
                  <a:pt x="45678" y="24895"/>
                  <a:pt x="50843" y="22315"/>
                  <a:pt x="54286" y="25755"/>
                </a:cubicBezTo>
                <a:cubicBezTo>
                  <a:pt x="114545" y="87667"/>
                  <a:pt x="182551" y="121203"/>
                  <a:pt x="269496" y="132382"/>
                </a:cubicBezTo>
                <a:cubicBezTo>
                  <a:pt x="269496" y="132382"/>
                  <a:pt x="269496" y="132382"/>
                  <a:pt x="270357" y="132382"/>
                </a:cubicBezTo>
                <a:cubicBezTo>
                  <a:pt x="243886" y="49832"/>
                  <a:pt x="320554" y="-5631"/>
                  <a:pt x="393228" y="4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paper-aeroplane-shape_18344"/>
          <p:cNvSpPr>
            <a:spLocks noChangeAspect="1"/>
          </p:cNvSpPr>
          <p:nvPr/>
        </p:nvSpPr>
        <p:spPr bwMode="auto">
          <a:xfrm>
            <a:off x="10557337" y="2898713"/>
            <a:ext cx="726238" cy="506731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  <a:gd name="connsiteX138" fmla="*/ 373273 h 605239"/>
              <a:gd name="connsiteY138" fmla="*/ 373273 h 605239"/>
              <a:gd name="connsiteX139" fmla="*/ 373273 h 605239"/>
              <a:gd name="connsiteY139" fmla="*/ 373273 h 605239"/>
              <a:gd name="connsiteX140" fmla="*/ 373273 h 605239"/>
              <a:gd name="connsiteY140" fmla="*/ 373273 h 605239"/>
              <a:gd name="connsiteX141" fmla="*/ 373273 h 605239"/>
              <a:gd name="connsiteY141" fmla="*/ 373273 h 605239"/>
              <a:gd name="connsiteX142" fmla="*/ 373273 h 605239"/>
              <a:gd name="connsiteY142" fmla="*/ 373273 h 605239"/>
              <a:gd name="connsiteX143" fmla="*/ 373273 h 605239"/>
              <a:gd name="connsiteY143" fmla="*/ 373273 h 605239"/>
              <a:gd name="connsiteX144" fmla="*/ 373273 h 605239"/>
              <a:gd name="connsiteY144" fmla="*/ 373273 h 605239"/>
              <a:gd name="connsiteX145" fmla="*/ 373273 h 605239"/>
              <a:gd name="connsiteY145" fmla="*/ 373273 h 605239"/>
              <a:gd name="connsiteX146" fmla="*/ 373273 h 605239"/>
              <a:gd name="connsiteY146" fmla="*/ 373273 h 605239"/>
              <a:gd name="connsiteX147" fmla="*/ 373273 h 605239"/>
              <a:gd name="connsiteY147" fmla="*/ 373273 h 605239"/>
              <a:gd name="connsiteX148" fmla="*/ 373273 h 605239"/>
              <a:gd name="connsiteY148" fmla="*/ 373273 h 605239"/>
              <a:gd name="connsiteX149" fmla="*/ 373273 h 605239"/>
              <a:gd name="connsiteY149" fmla="*/ 373273 h 605239"/>
              <a:gd name="connsiteX150" fmla="*/ 373273 h 605239"/>
              <a:gd name="connsiteY150" fmla="*/ 373273 h 605239"/>
              <a:gd name="connsiteX151" fmla="*/ 373273 h 605239"/>
              <a:gd name="connsiteY151" fmla="*/ 373273 h 605239"/>
              <a:gd name="connsiteX152" fmla="*/ 373273 h 605239"/>
              <a:gd name="connsiteY152" fmla="*/ 373273 h 605239"/>
              <a:gd name="connsiteX153" fmla="*/ 373273 h 605239"/>
              <a:gd name="connsiteY153" fmla="*/ 373273 h 605239"/>
              <a:gd name="connsiteX154" fmla="*/ 373273 h 605239"/>
              <a:gd name="connsiteY154" fmla="*/ 373273 h 605239"/>
              <a:gd name="connsiteX155" fmla="*/ 373273 h 605239"/>
              <a:gd name="connsiteY155" fmla="*/ 373273 h 605239"/>
              <a:gd name="connsiteX156" fmla="*/ 373273 h 605239"/>
              <a:gd name="connsiteY156" fmla="*/ 373273 h 605239"/>
              <a:gd name="connsiteX157" fmla="*/ 373273 h 605239"/>
              <a:gd name="connsiteY157" fmla="*/ 373273 h 605239"/>
              <a:gd name="connsiteX158" fmla="*/ 373273 h 605239"/>
              <a:gd name="connsiteY158" fmla="*/ 373273 h 605239"/>
              <a:gd name="connsiteX159" fmla="*/ 373273 h 605239"/>
              <a:gd name="connsiteY159" fmla="*/ 373273 h 605239"/>
              <a:gd name="connsiteX160" fmla="*/ 373273 h 605239"/>
              <a:gd name="connsiteY160" fmla="*/ 373273 h 605239"/>
              <a:gd name="connsiteX161" fmla="*/ 373273 h 605239"/>
              <a:gd name="connsiteY161" fmla="*/ 373273 h 605239"/>
              <a:gd name="connsiteX162" fmla="*/ 373273 h 605239"/>
              <a:gd name="connsiteY162" fmla="*/ 373273 h 605239"/>
              <a:gd name="connsiteX163" fmla="*/ 373273 h 605239"/>
              <a:gd name="connsiteY163" fmla="*/ 373273 h 605239"/>
              <a:gd name="connsiteX164" fmla="*/ 373273 h 605239"/>
              <a:gd name="connsiteY164" fmla="*/ 373273 h 605239"/>
              <a:gd name="connsiteX165" fmla="*/ 373273 h 605239"/>
              <a:gd name="connsiteY165" fmla="*/ 373273 h 605239"/>
              <a:gd name="connsiteX166" fmla="*/ 373273 h 605239"/>
              <a:gd name="connsiteY166" fmla="*/ 373273 h 605239"/>
              <a:gd name="connsiteX167" fmla="*/ 373273 h 605239"/>
              <a:gd name="connsiteY167" fmla="*/ 373273 h 605239"/>
              <a:gd name="connsiteX168" fmla="*/ 373273 h 605239"/>
              <a:gd name="connsiteY168" fmla="*/ 373273 h 605239"/>
              <a:gd name="connsiteX169" fmla="*/ 373273 h 605239"/>
              <a:gd name="connsiteY169" fmla="*/ 373273 h 605239"/>
              <a:gd name="connsiteX170" fmla="*/ 373273 h 605239"/>
              <a:gd name="connsiteY170" fmla="*/ 373273 h 605239"/>
              <a:gd name="connsiteX171" fmla="*/ 373273 h 605239"/>
              <a:gd name="connsiteY171" fmla="*/ 373273 h 605239"/>
              <a:gd name="connsiteX172" fmla="*/ 373273 h 605239"/>
              <a:gd name="connsiteY172" fmla="*/ 373273 h 605239"/>
              <a:gd name="connsiteX173" fmla="*/ 373273 h 605239"/>
              <a:gd name="connsiteY173" fmla="*/ 373273 h 605239"/>
              <a:gd name="connsiteX174" fmla="*/ 373273 h 605239"/>
              <a:gd name="connsiteY174" fmla="*/ 373273 h 605239"/>
              <a:gd name="connsiteX175" fmla="*/ 373273 h 605239"/>
              <a:gd name="connsiteY175" fmla="*/ 373273 h 605239"/>
              <a:gd name="connsiteX176" fmla="*/ 373273 h 605239"/>
              <a:gd name="connsiteY176" fmla="*/ 373273 h 605239"/>
              <a:gd name="connsiteX177" fmla="*/ 373273 h 605239"/>
              <a:gd name="connsiteY177" fmla="*/ 373273 h 605239"/>
              <a:gd name="connsiteX178" fmla="*/ 373273 h 605239"/>
              <a:gd name="connsiteY178" fmla="*/ 373273 h 605239"/>
              <a:gd name="connsiteX179" fmla="*/ 373273 h 605239"/>
              <a:gd name="connsiteY179" fmla="*/ 373273 h 605239"/>
              <a:gd name="connsiteX180" fmla="*/ 373273 h 605239"/>
              <a:gd name="connsiteY180" fmla="*/ 373273 h 605239"/>
              <a:gd name="connsiteX181" fmla="*/ 373273 h 605239"/>
              <a:gd name="connsiteY181" fmla="*/ 373273 h 605239"/>
              <a:gd name="connsiteX182" fmla="*/ 373273 h 605239"/>
              <a:gd name="connsiteY182" fmla="*/ 373273 h 605239"/>
              <a:gd name="connsiteX183" fmla="*/ 373273 h 605239"/>
              <a:gd name="connsiteY183" fmla="*/ 373273 h 605239"/>
              <a:gd name="connsiteX184" fmla="*/ 373273 h 605239"/>
              <a:gd name="connsiteY184" fmla="*/ 373273 h 605239"/>
              <a:gd name="connsiteX185" fmla="*/ 373273 h 605239"/>
              <a:gd name="connsiteY185" fmla="*/ 373273 h 605239"/>
              <a:gd name="connsiteX186" fmla="*/ 373273 h 605239"/>
              <a:gd name="connsiteY186" fmla="*/ 373273 h 605239"/>
              <a:gd name="connsiteX187" fmla="*/ 373273 h 605239"/>
              <a:gd name="connsiteY187" fmla="*/ 373273 h 605239"/>
              <a:gd name="connsiteX188" fmla="*/ 373273 h 605239"/>
              <a:gd name="connsiteY188" fmla="*/ 373273 h 605239"/>
              <a:gd name="connsiteX189" fmla="*/ 373273 h 605239"/>
              <a:gd name="connsiteY189" fmla="*/ 373273 h 605239"/>
              <a:gd name="connsiteX190" fmla="*/ 373273 h 605239"/>
              <a:gd name="connsiteY190" fmla="*/ 373273 h 605239"/>
              <a:gd name="connsiteX191" fmla="*/ 373273 h 605239"/>
              <a:gd name="connsiteY191" fmla="*/ 373273 h 605239"/>
              <a:gd name="connsiteX192" fmla="*/ 373273 h 605239"/>
              <a:gd name="connsiteY192" fmla="*/ 373273 h 605239"/>
              <a:gd name="connsiteX193" fmla="*/ 373273 h 605239"/>
              <a:gd name="connsiteY193" fmla="*/ 373273 h 605239"/>
              <a:gd name="connsiteX194" fmla="*/ 373273 h 605239"/>
              <a:gd name="connsiteY194" fmla="*/ 373273 h 605239"/>
              <a:gd name="connsiteX195" fmla="*/ 373273 h 605239"/>
              <a:gd name="connsiteY195" fmla="*/ 373273 h 605239"/>
              <a:gd name="connsiteX196" fmla="*/ 373273 h 605239"/>
              <a:gd name="connsiteY196" fmla="*/ 373273 h 605239"/>
              <a:gd name="connsiteX197" fmla="*/ 373273 h 605239"/>
              <a:gd name="connsiteY197" fmla="*/ 373273 h 605239"/>
              <a:gd name="connsiteX198" fmla="*/ 373273 h 605239"/>
              <a:gd name="connsiteY198" fmla="*/ 373273 h 605239"/>
              <a:gd name="connsiteX199" fmla="*/ 373273 h 605239"/>
              <a:gd name="connsiteY199" fmla="*/ 373273 h 605239"/>
              <a:gd name="connsiteX200" fmla="*/ 373273 h 605239"/>
              <a:gd name="connsiteY200" fmla="*/ 373273 h 605239"/>
              <a:gd name="connsiteX201" fmla="*/ 373273 h 605239"/>
              <a:gd name="connsiteY201" fmla="*/ 373273 h 605239"/>
              <a:gd name="connsiteX202" fmla="*/ 373273 h 605239"/>
              <a:gd name="connsiteY202" fmla="*/ 373273 h 605239"/>
              <a:gd name="connsiteX203" fmla="*/ 373273 h 605239"/>
              <a:gd name="connsiteY203" fmla="*/ 373273 h 605239"/>
              <a:gd name="connsiteX204" fmla="*/ 373273 h 605239"/>
              <a:gd name="connsiteY204" fmla="*/ 373273 h 605239"/>
              <a:gd name="connsiteX205" fmla="*/ 373273 h 605239"/>
              <a:gd name="connsiteY205" fmla="*/ 373273 h 605239"/>
              <a:gd name="connsiteX206" fmla="*/ 373273 h 605239"/>
              <a:gd name="connsiteY206" fmla="*/ 373273 h 605239"/>
              <a:gd name="connsiteX207" fmla="*/ 373273 h 605239"/>
              <a:gd name="connsiteY207" fmla="*/ 373273 h 605239"/>
              <a:gd name="connsiteX208" fmla="*/ 373273 h 605239"/>
              <a:gd name="connsiteY208" fmla="*/ 373273 h 605239"/>
              <a:gd name="connsiteX209" fmla="*/ 373273 h 605239"/>
              <a:gd name="connsiteY209" fmla="*/ 373273 h 605239"/>
              <a:gd name="connsiteX210" fmla="*/ 373273 h 605239"/>
              <a:gd name="connsiteY210" fmla="*/ 373273 h 605239"/>
              <a:gd name="connsiteX211" fmla="*/ 373273 h 605239"/>
              <a:gd name="connsiteY211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575039" h="401233">
                <a:moveTo>
                  <a:pt x="529458" y="340821"/>
                </a:moveTo>
                <a:cubicBezTo>
                  <a:pt x="531181" y="340821"/>
                  <a:pt x="531181" y="342571"/>
                  <a:pt x="529458" y="342571"/>
                </a:cubicBezTo>
                <a:cubicBezTo>
                  <a:pt x="502756" y="344321"/>
                  <a:pt x="474331" y="342571"/>
                  <a:pt x="447628" y="342571"/>
                </a:cubicBezTo>
                <a:cubicBezTo>
                  <a:pt x="446767" y="342571"/>
                  <a:pt x="446767" y="341696"/>
                  <a:pt x="447628" y="341696"/>
                </a:cubicBezTo>
                <a:cubicBezTo>
                  <a:pt x="474331" y="340821"/>
                  <a:pt x="502756" y="339071"/>
                  <a:pt x="529458" y="340821"/>
                </a:cubicBezTo>
                <a:close/>
                <a:moveTo>
                  <a:pt x="96371" y="304670"/>
                </a:moveTo>
                <a:cubicBezTo>
                  <a:pt x="97231" y="304670"/>
                  <a:pt x="97231" y="306392"/>
                  <a:pt x="96371" y="306392"/>
                </a:cubicBezTo>
                <a:cubicBezTo>
                  <a:pt x="81747" y="308113"/>
                  <a:pt x="67123" y="311557"/>
                  <a:pt x="53359" y="315861"/>
                </a:cubicBezTo>
                <a:cubicBezTo>
                  <a:pt x="52499" y="315861"/>
                  <a:pt x="51639" y="315000"/>
                  <a:pt x="52499" y="314139"/>
                </a:cubicBezTo>
                <a:cubicBezTo>
                  <a:pt x="67123" y="309835"/>
                  <a:pt x="81747" y="306392"/>
                  <a:pt x="96371" y="304670"/>
                </a:cubicBezTo>
                <a:close/>
                <a:moveTo>
                  <a:pt x="471021" y="133748"/>
                </a:moveTo>
                <a:lnTo>
                  <a:pt x="470769" y="136373"/>
                </a:lnTo>
                <a:lnTo>
                  <a:pt x="425276" y="143165"/>
                </a:lnTo>
                <a:cubicBezTo>
                  <a:pt x="424416" y="143165"/>
                  <a:pt x="423556" y="141432"/>
                  <a:pt x="425276" y="141432"/>
                </a:cubicBezTo>
                <a:close/>
                <a:moveTo>
                  <a:pt x="235478" y="15127"/>
                </a:moveTo>
                <a:cubicBezTo>
                  <a:pt x="193760" y="22204"/>
                  <a:pt x="153136" y="64913"/>
                  <a:pt x="129998" y="103593"/>
                </a:cubicBezTo>
                <a:cubicBezTo>
                  <a:pt x="106754" y="143132"/>
                  <a:pt x="92118" y="185250"/>
                  <a:pt x="74039" y="227368"/>
                </a:cubicBezTo>
                <a:cubicBezTo>
                  <a:pt x="74039" y="228228"/>
                  <a:pt x="74039" y="229088"/>
                  <a:pt x="74039" y="229088"/>
                </a:cubicBezTo>
                <a:cubicBezTo>
                  <a:pt x="74900" y="233385"/>
                  <a:pt x="68873" y="234245"/>
                  <a:pt x="67151" y="231666"/>
                </a:cubicBezTo>
                <a:cubicBezTo>
                  <a:pt x="61125" y="218773"/>
                  <a:pt x="55960" y="203301"/>
                  <a:pt x="42185" y="196424"/>
                </a:cubicBezTo>
                <a:cubicBezTo>
                  <a:pt x="37019" y="193846"/>
                  <a:pt x="29271" y="192986"/>
                  <a:pt x="23245" y="194705"/>
                </a:cubicBezTo>
                <a:cubicBezTo>
                  <a:pt x="18079" y="196424"/>
                  <a:pt x="15496" y="199003"/>
                  <a:pt x="12053" y="202441"/>
                </a:cubicBezTo>
                <a:cubicBezTo>
                  <a:pt x="12914" y="228228"/>
                  <a:pt x="33576" y="254015"/>
                  <a:pt x="35298" y="280661"/>
                </a:cubicBezTo>
                <a:cubicBezTo>
                  <a:pt x="37019" y="303869"/>
                  <a:pt x="12053" y="375212"/>
                  <a:pt x="43046" y="383807"/>
                </a:cubicBezTo>
                <a:cubicBezTo>
                  <a:pt x="56820" y="382088"/>
                  <a:pt x="68873" y="371774"/>
                  <a:pt x="79204" y="358021"/>
                </a:cubicBezTo>
                <a:cubicBezTo>
                  <a:pt x="71456" y="359740"/>
                  <a:pt x="63708" y="361459"/>
                  <a:pt x="55099" y="361459"/>
                </a:cubicBezTo>
                <a:cubicBezTo>
                  <a:pt x="55099" y="361459"/>
                  <a:pt x="55099" y="360600"/>
                  <a:pt x="55099" y="360600"/>
                </a:cubicBezTo>
                <a:cubicBezTo>
                  <a:pt x="63708" y="360600"/>
                  <a:pt x="72317" y="358880"/>
                  <a:pt x="80065" y="356302"/>
                </a:cubicBezTo>
                <a:cubicBezTo>
                  <a:pt x="83509" y="351144"/>
                  <a:pt x="86953" y="345128"/>
                  <a:pt x="90396" y="339111"/>
                </a:cubicBezTo>
                <a:cubicBezTo>
                  <a:pt x="80065" y="339970"/>
                  <a:pt x="68873" y="341689"/>
                  <a:pt x="57681" y="343408"/>
                </a:cubicBezTo>
                <a:cubicBezTo>
                  <a:pt x="56820" y="343408"/>
                  <a:pt x="56820" y="341689"/>
                  <a:pt x="57681" y="341689"/>
                </a:cubicBezTo>
                <a:cubicBezTo>
                  <a:pt x="68873" y="339970"/>
                  <a:pt x="80065" y="339111"/>
                  <a:pt x="91257" y="337392"/>
                </a:cubicBezTo>
                <a:cubicBezTo>
                  <a:pt x="100727" y="319341"/>
                  <a:pt x="108475" y="298712"/>
                  <a:pt x="115363" y="278942"/>
                </a:cubicBezTo>
                <a:cubicBezTo>
                  <a:pt x="98144" y="279801"/>
                  <a:pt x="80065" y="280661"/>
                  <a:pt x="62847" y="281520"/>
                </a:cubicBezTo>
                <a:cubicBezTo>
                  <a:pt x="61986" y="281520"/>
                  <a:pt x="61986" y="280661"/>
                  <a:pt x="62847" y="279801"/>
                </a:cubicBezTo>
                <a:cubicBezTo>
                  <a:pt x="80065" y="278942"/>
                  <a:pt x="98144" y="277223"/>
                  <a:pt x="116224" y="277223"/>
                </a:cubicBezTo>
                <a:cubicBezTo>
                  <a:pt x="118806" y="269487"/>
                  <a:pt x="121389" y="261751"/>
                  <a:pt x="123972" y="254015"/>
                </a:cubicBezTo>
                <a:cubicBezTo>
                  <a:pt x="108475" y="256593"/>
                  <a:pt x="92979" y="256593"/>
                  <a:pt x="76622" y="254874"/>
                </a:cubicBezTo>
                <a:cubicBezTo>
                  <a:pt x="75761" y="254874"/>
                  <a:pt x="75761" y="253155"/>
                  <a:pt x="76622" y="253155"/>
                </a:cubicBezTo>
                <a:cubicBezTo>
                  <a:pt x="92979" y="254874"/>
                  <a:pt x="108475" y="254874"/>
                  <a:pt x="124833" y="252296"/>
                </a:cubicBezTo>
                <a:cubicBezTo>
                  <a:pt x="127416" y="244560"/>
                  <a:pt x="129998" y="236824"/>
                  <a:pt x="132581" y="229947"/>
                </a:cubicBezTo>
                <a:cubicBezTo>
                  <a:pt x="120528" y="232526"/>
                  <a:pt x="108475" y="232526"/>
                  <a:pt x="96423" y="231666"/>
                </a:cubicBezTo>
                <a:cubicBezTo>
                  <a:pt x="95562" y="230807"/>
                  <a:pt x="95562" y="229947"/>
                  <a:pt x="96423" y="229947"/>
                </a:cubicBezTo>
                <a:cubicBezTo>
                  <a:pt x="108475" y="230807"/>
                  <a:pt x="120528" y="230807"/>
                  <a:pt x="132581" y="228228"/>
                </a:cubicBezTo>
                <a:cubicBezTo>
                  <a:pt x="132581" y="228228"/>
                  <a:pt x="132581" y="228228"/>
                  <a:pt x="133442" y="229088"/>
                </a:cubicBezTo>
                <a:cubicBezTo>
                  <a:pt x="136025" y="222211"/>
                  <a:pt x="137747" y="216194"/>
                  <a:pt x="140329" y="211037"/>
                </a:cubicBezTo>
                <a:cubicBezTo>
                  <a:pt x="142051" y="208458"/>
                  <a:pt x="143773" y="205880"/>
                  <a:pt x="145495" y="203301"/>
                </a:cubicBezTo>
                <a:cubicBezTo>
                  <a:pt x="134303" y="205880"/>
                  <a:pt x="122250" y="205880"/>
                  <a:pt x="111058" y="205020"/>
                </a:cubicBezTo>
                <a:cubicBezTo>
                  <a:pt x="110197" y="205020"/>
                  <a:pt x="110197" y="203301"/>
                  <a:pt x="111058" y="203301"/>
                </a:cubicBezTo>
                <a:cubicBezTo>
                  <a:pt x="123111" y="204160"/>
                  <a:pt x="135164" y="203301"/>
                  <a:pt x="146356" y="200722"/>
                </a:cubicBezTo>
                <a:cubicBezTo>
                  <a:pt x="153243" y="188689"/>
                  <a:pt x="160130" y="177514"/>
                  <a:pt x="167879" y="166340"/>
                </a:cubicBezTo>
                <a:cubicBezTo>
                  <a:pt x="153243" y="171497"/>
                  <a:pt x="137747" y="172357"/>
                  <a:pt x="123111" y="171497"/>
                </a:cubicBezTo>
                <a:cubicBezTo>
                  <a:pt x="122250" y="171497"/>
                  <a:pt x="122250" y="169778"/>
                  <a:pt x="123111" y="169778"/>
                </a:cubicBezTo>
                <a:cubicBezTo>
                  <a:pt x="138608" y="170638"/>
                  <a:pt x="153243" y="168059"/>
                  <a:pt x="168740" y="164621"/>
                </a:cubicBezTo>
                <a:cubicBezTo>
                  <a:pt x="173044" y="158604"/>
                  <a:pt x="177349" y="152587"/>
                  <a:pt x="181653" y="146570"/>
                </a:cubicBezTo>
                <a:cubicBezTo>
                  <a:pt x="169601" y="148289"/>
                  <a:pt x="157548" y="150009"/>
                  <a:pt x="144634" y="151728"/>
                </a:cubicBezTo>
                <a:cubicBezTo>
                  <a:pt x="143773" y="151728"/>
                  <a:pt x="143773" y="150009"/>
                  <a:pt x="144634" y="150009"/>
                </a:cubicBezTo>
                <a:cubicBezTo>
                  <a:pt x="157548" y="147430"/>
                  <a:pt x="170461" y="145711"/>
                  <a:pt x="183375" y="144851"/>
                </a:cubicBezTo>
                <a:cubicBezTo>
                  <a:pt x="189402" y="137115"/>
                  <a:pt x="195428" y="129379"/>
                  <a:pt x="201454" y="121643"/>
                </a:cubicBezTo>
                <a:cubicBezTo>
                  <a:pt x="188541" y="123362"/>
                  <a:pt x="174766" y="123362"/>
                  <a:pt x="161852" y="123362"/>
                </a:cubicBezTo>
                <a:cubicBezTo>
                  <a:pt x="160130" y="123362"/>
                  <a:pt x="160130" y="120784"/>
                  <a:pt x="161852" y="120784"/>
                </a:cubicBezTo>
                <a:cubicBezTo>
                  <a:pt x="175627" y="121643"/>
                  <a:pt x="189402" y="120784"/>
                  <a:pt x="204037" y="119065"/>
                </a:cubicBezTo>
                <a:cubicBezTo>
                  <a:pt x="210064" y="112188"/>
                  <a:pt x="216090" y="105312"/>
                  <a:pt x="222116" y="99295"/>
                </a:cubicBezTo>
                <a:cubicBezTo>
                  <a:pt x="207481" y="99295"/>
                  <a:pt x="191984" y="99295"/>
                  <a:pt x="176488" y="99295"/>
                </a:cubicBezTo>
                <a:cubicBezTo>
                  <a:pt x="174766" y="99295"/>
                  <a:pt x="174766" y="96716"/>
                  <a:pt x="176488" y="96716"/>
                </a:cubicBezTo>
                <a:cubicBezTo>
                  <a:pt x="192845" y="96716"/>
                  <a:pt x="208342" y="96716"/>
                  <a:pt x="224699" y="96716"/>
                </a:cubicBezTo>
                <a:cubicBezTo>
                  <a:pt x="228143" y="93278"/>
                  <a:pt x="231587" y="89840"/>
                  <a:pt x="234169" y="87261"/>
                </a:cubicBezTo>
                <a:cubicBezTo>
                  <a:pt x="237613" y="84682"/>
                  <a:pt x="240196" y="84682"/>
                  <a:pt x="242778" y="86401"/>
                </a:cubicBezTo>
                <a:cubicBezTo>
                  <a:pt x="246222" y="84682"/>
                  <a:pt x="249666" y="88121"/>
                  <a:pt x="247944" y="91559"/>
                </a:cubicBezTo>
                <a:cubicBezTo>
                  <a:pt x="233308" y="119924"/>
                  <a:pt x="176488" y="360600"/>
                  <a:pt x="229004" y="371774"/>
                </a:cubicBezTo>
                <a:cubicBezTo>
                  <a:pt x="241918" y="370055"/>
                  <a:pt x="254831" y="361459"/>
                  <a:pt x="266023" y="349425"/>
                </a:cubicBezTo>
                <a:cubicBezTo>
                  <a:pt x="249666" y="351144"/>
                  <a:pt x="233308" y="350285"/>
                  <a:pt x="216951" y="347706"/>
                </a:cubicBezTo>
                <a:cubicBezTo>
                  <a:pt x="216090" y="347706"/>
                  <a:pt x="216951" y="345987"/>
                  <a:pt x="217812" y="346847"/>
                </a:cubicBezTo>
                <a:cubicBezTo>
                  <a:pt x="235030" y="349425"/>
                  <a:pt x="251388" y="349425"/>
                  <a:pt x="268606" y="347706"/>
                </a:cubicBezTo>
                <a:cubicBezTo>
                  <a:pt x="273772" y="341689"/>
                  <a:pt x="278076" y="334813"/>
                  <a:pt x="283242" y="328796"/>
                </a:cubicBezTo>
                <a:cubicBezTo>
                  <a:pt x="270328" y="331375"/>
                  <a:pt x="256553" y="331375"/>
                  <a:pt x="244500" y="330515"/>
                </a:cubicBezTo>
                <a:cubicBezTo>
                  <a:pt x="243639" y="329656"/>
                  <a:pt x="243639" y="328796"/>
                  <a:pt x="244500" y="328796"/>
                </a:cubicBezTo>
                <a:cubicBezTo>
                  <a:pt x="258275" y="330515"/>
                  <a:pt x="271189" y="328796"/>
                  <a:pt x="284963" y="326217"/>
                </a:cubicBezTo>
                <a:cubicBezTo>
                  <a:pt x="289268" y="320200"/>
                  <a:pt x="293573" y="313324"/>
                  <a:pt x="297877" y="306448"/>
                </a:cubicBezTo>
                <a:cubicBezTo>
                  <a:pt x="285824" y="306448"/>
                  <a:pt x="274632" y="306448"/>
                  <a:pt x="263440" y="308167"/>
                </a:cubicBezTo>
                <a:cubicBezTo>
                  <a:pt x="262580" y="308167"/>
                  <a:pt x="262580" y="307307"/>
                  <a:pt x="263440" y="307307"/>
                </a:cubicBezTo>
                <a:cubicBezTo>
                  <a:pt x="274632" y="304728"/>
                  <a:pt x="286685" y="303869"/>
                  <a:pt x="298738" y="304728"/>
                </a:cubicBezTo>
                <a:cubicBezTo>
                  <a:pt x="303904" y="296992"/>
                  <a:pt x="308208" y="289256"/>
                  <a:pt x="312513" y="281520"/>
                </a:cubicBezTo>
                <a:cubicBezTo>
                  <a:pt x="297877" y="283240"/>
                  <a:pt x="283242" y="283240"/>
                  <a:pt x="268606" y="282380"/>
                </a:cubicBezTo>
                <a:cubicBezTo>
                  <a:pt x="267745" y="281520"/>
                  <a:pt x="267745" y="280661"/>
                  <a:pt x="268606" y="280661"/>
                </a:cubicBezTo>
                <a:cubicBezTo>
                  <a:pt x="283242" y="281520"/>
                  <a:pt x="297877" y="280661"/>
                  <a:pt x="313374" y="278942"/>
                </a:cubicBezTo>
                <a:cubicBezTo>
                  <a:pt x="317678" y="271206"/>
                  <a:pt x="321122" y="264329"/>
                  <a:pt x="324566" y="258312"/>
                </a:cubicBezTo>
                <a:cubicBezTo>
                  <a:pt x="312513" y="259172"/>
                  <a:pt x="300460" y="259172"/>
                  <a:pt x="287546" y="257453"/>
                </a:cubicBezTo>
                <a:cubicBezTo>
                  <a:pt x="286685" y="257453"/>
                  <a:pt x="286685" y="256593"/>
                  <a:pt x="287546" y="256593"/>
                </a:cubicBezTo>
                <a:cubicBezTo>
                  <a:pt x="300460" y="257453"/>
                  <a:pt x="313374" y="256593"/>
                  <a:pt x="326287" y="255734"/>
                </a:cubicBezTo>
                <a:cubicBezTo>
                  <a:pt x="328009" y="252296"/>
                  <a:pt x="329731" y="248857"/>
                  <a:pt x="331453" y="246279"/>
                </a:cubicBezTo>
                <a:cubicBezTo>
                  <a:pt x="333175" y="242840"/>
                  <a:pt x="335758" y="239402"/>
                  <a:pt x="337479" y="236824"/>
                </a:cubicBezTo>
                <a:cubicBezTo>
                  <a:pt x="326287" y="236824"/>
                  <a:pt x="315956" y="236824"/>
                  <a:pt x="304764" y="236824"/>
                </a:cubicBezTo>
                <a:cubicBezTo>
                  <a:pt x="303904" y="236824"/>
                  <a:pt x="303904" y="235104"/>
                  <a:pt x="304764" y="235104"/>
                </a:cubicBezTo>
                <a:cubicBezTo>
                  <a:pt x="315956" y="235104"/>
                  <a:pt x="327148" y="234245"/>
                  <a:pt x="338340" y="235104"/>
                </a:cubicBezTo>
                <a:cubicBezTo>
                  <a:pt x="343506" y="227368"/>
                  <a:pt x="347810" y="219632"/>
                  <a:pt x="352976" y="212756"/>
                </a:cubicBezTo>
                <a:cubicBezTo>
                  <a:pt x="339201" y="212756"/>
                  <a:pt x="325426" y="212756"/>
                  <a:pt x="311652" y="212756"/>
                </a:cubicBezTo>
                <a:cubicBezTo>
                  <a:pt x="310791" y="212756"/>
                  <a:pt x="310791" y="210177"/>
                  <a:pt x="311652" y="210177"/>
                </a:cubicBezTo>
                <a:cubicBezTo>
                  <a:pt x="326287" y="210177"/>
                  <a:pt x="340062" y="210177"/>
                  <a:pt x="353837" y="210177"/>
                </a:cubicBezTo>
                <a:cubicBezTo>
                  <a:pt x="358141" y="204160"/>
                  <a:pt x="362446" y="199003"/>
                  <a:pt x="366751" y="192986"/>
                </a:cubicBezTo>
                <a:cubicBezTo>
                  <a:pt x="354698" y="192986"/>
                  <a:pt x="342645" y="192986"/>
                  <a:pt x="331453" y="194705"/>
                </a:cubicBezTo>
                <a:cubicBezTo>
                  <a:pt x="329731" y="194705"/>
                  <a:pt x="329731" y="192986"/>
                  <a:pt x="330592" y="192986"/>
                </a:cubicBezTo>
                <a:cubicBezTo>
                  <a:pt x="343506" y="191267"/>
                  <a:pt x="355559" y="190408"/>
                  <a:pt x="368472" y="191267"/>
                </a:cubicBezTo>
                <a:cubicBezTo>
                  <a:pt x="371916" y="185250"/>
                  <a:pt x="376221" y="180093"/>
                  <a:pt x="381386" y="174936"/>
                </a:cubicBezTo>
                <a:cubicBezTo>
                  <a:pt x="370194" y="173217"/>
                  <a:pt x="359863" y="173217"/>
                  <a:pt x="348671" y="174936"/>
                </a:cubicBezTo>
                <a:cubicBezTo>
                  <a:pt x="346949" y="175795"/>
                  <a:pt x="346949" y="174076"/>
                  <a:pt x="347810" y="173217"/>
                </a:cubicBezTo>
                <a:cubicBezTo>
                  <a:pt x="359002" y="170638"/>
                  <a:pt x="371055" y="170638"/>
                  <a:pt x="383108" y="173217"/>
                </a:cubicBezTo>
                <a:cubicBezTo>
                  <a:pt x="387413" y="168059"/>
                  <a:pt x="391717" y="162902"/>
                  <a:pt x="396883" y="158604"/>
                </a:cubicBezTo>
                <a:cubicBezTo>
                  <a:pt x="384830" y="157745"/>
                  <a:pt x="373638" y="156885"/>
                  <a:pt x="362446" y="156025"/>
                </a:cubicBezTo>
                <a:cubicBezTo>
                  <a:pt x="361585" y="156025"/>
                  <a:pt x="361585" y="155166"/>
                  <a:pt x="362446" y="155166"/>
                </a:cubicBezTo>
                <a:cubicBezTo>
                  <a:pt x="374499" y="155166"/>
                  <a:pt x="386552" y="156025"/>
                  <a:pt x="398604" y="156885"/>
                </a:cubicBezTo>
                <a:cubicBezTo>
                  <a:pt x="400326" y="155166"/>
                  <a:pt x="401187" y="153447"/>
                  <a:pt x="402909" y="152587"/>
                </a:cubicBezTo>
                <a:cubicBezTo>
                  <a:pt x="406353" y="149149"/>
                  <a:pt x="409796" y="150009"/>
                  <a:pt x="411518" y="151728"/>
                </a:cubicBezTo>
                <a:cubicBezTo>
                  <a:pt x="414962" y="151728"/>
                  <a:pt x="417545" y="153447"/>
                  <a:pt x="416684" y="156885"/>
                </a:cubicBezTo>
                <a:cubicBezTo>
                  <a:pt x="397744" y="209318"/>
                  <a:pt x="378803" y="266048"/>
                  <a:pt x="395161" y="321060"/>
                </a:cubicBezTo>
                <a:cubicBezTo>
                  <a:pt x="407214" y="363178"/>
                  <a:pt x="445955" y="393263"/>
                  <a:pt x="491583" y="381229"/>
                </a:cubicBezTo>
                <a:cubicBezTo>
                  <a:pt x="501914" y="377791"/>
                  <a:pt x="510524" y="373493"/>
                  <a:pt x="518272" y="367476"/>
                </a:cubicBezTo>
                <a:cubicBezTo>
                  <a:pt x="491583" y="367476"/>
                  <a:pt x="464895" y="366616"/>
                  <a:pt x="437346" y="368336"/>
                </a:cubicBezTo>
                <a:cubicBezTo>
                  <a:pt x="436485" y="368336"/>
                  <a:pt x="436485" y="366616"/>
                  <a:pt x="437346" y="366616"/>
                </a:cubicBezTo>
                <a:cubicBezTo>
                  <a:pt x="464895" y="364038"/>
                  <a:pt x="492444" y="364038"/>
                  <a:pt x="519994" y="364897"/>
                </a:cubicBezTo>
                <a:cubicBezTo>
                  <a:pt x="520855" y="364897"/>
                  <a:pt x="520855" y="365757"/>
                  <a:pt x="520855" y="365757"/>
                </a:cubicBezTo>
                <a:cubicBezTo>
                  <a:pt x="538934" y="350285"/>
                  <a:pt x="550126" y="328796"/>
                  <a:pt x="558735" y="305588"/>
                </a:cubicBezTo>
                <a:cubicBezTo>
                  <a:pt x="556152" y="299571"/>
                  <a:pt x="558735" y="292695"/>
                  <a:pt x="554430" y="286678"/>
                </a:cubicBezTo>
                <a:cubicBezTo>
                  <a:pt x="551848" y="282380"/>
                  <a:pt x="546682" y="279801"/>
                  <a:pt x="541517" y="278942"/>
                </a:cubicBezTo>
                <a:cubicBezTo>
                  <a:pt x="538934" y="285818"/>
                  <a:pt x="534629" y="293554"/>
                  <a:pt x="529464" y="299571"/>
                </a:cubicBezTo>
                <a:cubicBezTo>
                  <a:pt x="537212" y="299571"/>
                  <a:pt x="544099" y="300431"/>
                  <a:pt x="551848" y="303009"/>
                </a:cubicBezTo>
                <a:cubicBezTo>
                  <a:pt x="552709" y="303009"/>
                  <a:pt x="551848" y="304728"/>
                  <a:pt x="550987" y="304728"/>
                </a:cubicBezTo>
                <a:cubicBezTo>
                  <a:pt x="543238" y="303009"/>
                  <a:pt x="535490" y="302150"/>
                  <a:pt x="527742" y="302150"/>
                </a:cubicBezTo>
                <a:cubicBezTo>
                  <a:pt x="520855" y="309026"/>
                  <a:pt x="513106" y="314184"/>
                  <a:pt x="504497" y="316762"/>
                </a:cubicBezTo>
                <a:cubicBezTo>
                  <a:pt x="503636" y="318481"/>
                  <a:pt x="501914" y="319341"/>
                  <a:pt x="501054" y="320200"/>
                </a:cubicBezTo>
                <a:cubicBezTo>
                  <a:pt x="517411" y="319341"/>
                  <a:pt x="532908" y="318481"/>
                  <a:pt x="549265" y="319341"/>
                </a:cubicBezTo>
                <a:cubicBezTo>
                  <a:pt x="550126" y="319341"/>
                  <a:pt x="550126" y="321060"/>
                  <a:pt x="549265" y="321060"/>
                </a:cubicBezTo>
                <a:cubicBezTo>
                  <a:pt x="532047" y="322779"/>
                  <a:pt x="513967" y="322779"/>
                  <a:pt x="496749" y="323639"/>
                </a:cubicBezTo>
                <a:cubicBezTo>
                  <a:pt x="488140" y="327936"/>
                  <a:pt x="478670" y="327936"/>
                  <a:pt x="470921" y="323639"/>
                </a:cubicBezTo>
                <a:cubicBezTo>
                  <a:pt x="464895" y="323639"/>
                  <a:pt x="458008" y="323639"/>
                  <a:pt x="451981" y="323639"/>
                </a:cubicBezTo>
                <a:cubicBezTo>
                  <a:pt x="451120" y="323639"/>
                  <a:pt x="451120" y="322779"/>
                  <a:pt x="451981" y="322779"/>
                </a:cubicBezTo>
                <a:cubicBezTo>
                  <a:pt x="457147" y="321920"/>
                  <a:pt x="462312" y="321920"/>
                  <a:pt x="467478" y="321920"/>
                </a:cubicBezTo>
                <a:cubicBezTo>
                  <a:pt x="462312" y="317622"/>
                  <a:pt x="457147" y="311605"/>
                  <a:pt x="453703" y="303869"/>
                </a:cubicBezTo>
                <a:cubicBezTo>
                  <a:pt x="452842" y="303009"/>
                  <a:pt x="451981" y="301290"/>
                  <a:pt x="451981" y="299571"/>
                </a:cubicBezTo>
                <a:cubicBezTo>
                  <a:pt x="439068" y="299571"/>
                  <a:pt x="426154" y="299571"/>
                  <a:pt x="413240" y="299571"/>
                </a:cubicBezTo>
                <a:cubicBezTo>
                  <a:pt x="412379" y="299571"/>
                  <a:pt x="412379" y="297852"/>
                  <a:pt x="413240" y="297852"/>
                </a:cubicBezTo>
                <a:cubicBezTo>
                  <a:pt x="426154" y="297852"/>
                  <a:pt x="438207" y="297852"/>
                  <a:pt x="451120" y="297852"/>
                </a:cubicBezTo>
                <a:cubicBezTo>
                  <a:pt x="448538" y="287537"/>
                  <a:pt x="448538" y="276363"/>
                  <a:pt x="449399" y="265189"/>
                </a:cubicBezTo>
                <a:cubicBezTo>
                  <a:pt x="437346" y="266908"/>
                  <a:pt x="425293" y="266908"/>
                  <a:pt x="413240" y="265189"/>
                </a:cubicBezTo>
                <a:cubicBezTo>
                  <a:pt x="412379" y="265189"/>
                  <a:pt x="412379" y="263470"/>
                  <a:pt x="413240" y="263470"/>
                </a:cubicBezTo>
                <a:cubicBezTo>
                  <a:pt x="426154" y="265189"/>
                  <a:pt x="438207" y="264329"/>
                  <a:pt x="450259" y="262610"/>
                </a:cubicBezTo>
                <a:cubicBezTo>
                  <a:pt x="451120" y="252296"/>
                  <a:pt x="453703" y="241121"/>
                  <a:pt x="455425" y="231666"/>
                </a:cubicBezTo>
                <a:cubicBezTo>
                  <a:pt x="442511" y="233385"/>
                  <a:pt x="428737" y="235104"/>
                  <a:pt x="415823" y="235964"/>
                </a:cubicBezTo>
                <a:cubicBezTo>
                  <a:pt x="414962" y="235964"/>
                  <a:pt x="414962" y="235104"/>
                  <a:pt x="415823" y="234245"/>
                </a:cubicBezTo>
                <a:cubicBezTo>
                  <a:pt x="428737" y="233385"/>
                  <a:pt x="442511" y="231666"/>
                  <a:pt x="455425" y="229947"/>
                </a:cubicBezTo>
                <a:cubicBezTo>
                  <a:pt x="456286" y="226509"/>
                  <a:pt x="457147" y="223071"/>
                  <a:pt x="457147" y="220492"/>
                </a:cubicBezTo>
                <a:cubicBezTo>
                  <a:pt x="458008" y="215335"/>
                  <a:pt x="458869" y="210177"/>
                  <a:pt x="460590" y="205020"/>
                </a:cubicBezTo>
                <a:cubicBezTo>
                  <a:pt x="446816" y="206739"/>
                  <a:pt x="433902" y="206739"/>
                  <a:pt x="420988" y="207599"/>
                </a:cubicBezTo>
                <a:cubicBezTo>
                  <a:pt x="419266" y="207599"/>
                  <a:pt x="419266" y="205880"/>
                  <a:pt x="420988" y="205880"/>
                </a:cubicBezTo>
                <a:cubicBezTo>
                  <a:pt x="433902" y="205020"/>
                  <a:pt x="447677" y="203301"/>
                  <a:pt x="460590" y="203301"/>
                </a:cubicBezTo>
                <a:cubicBezTo>
                  <a:pt x="462312" y="192986"/>
                  <a:pt x="464895" y="182672"/>
                  <a:pt x="467478" y="171497"/>
                </a:cubicBezTo>
                <a:cubicBezTo>
                  <a:pt x="467478" y="171497"/>
                  <a:pt x="466617" y="171497"/>
                  <a:pt x="466617" y="172357"/>
                </a:cubicBezTo>
                <a:cubicBezTo>
                  <a:pt x="451981" y="173217"/>
                  <a:pt x="437346" y="174076"/>
                  <a:pt x="423571" y="177514"/>
                </a:cubicBezTo>
                <a:cubicBezTo>
                  <a:pt x="421849" y="177514"/>
                  <a:pt x="421849" y="175795"/>
                  <a:pt x="422710" y="175795"/>
                </a:cubicBezTo>
                <a:cubicBezTo>
                  <a:pt x="437346" y="172357"/>
                  <a:pt x="451981" y="169778"/>
                  <a:pt x="466617" y="169778"/>
                </a:cubicBezTo>
                <a:cubicBezTo>
                  <a:pt x="467478" y="169778"/>
                  <a:pt x="467478" y="170638"/>
                  <a:pt x="467478" y="170638"/>
                </a:cubicBezTo>
                <a:lnTo>
                  <a:pt x="470769" y="136373"/>
                </a:lnTo>
                <a:lnTo>
                  <a:pt x="471711" y="136232"/>
                </a:lnTo>
                <a:cubicBezTo>
                  <a:pt x="473431" y="136232"/>
                  <a:pt x="472571" y="133632"/>
                  <a:pt x="471711" y="133632"/>
                </a:cubicBezTo>
                <a:lnTo>
                  <a:pt x="471021" y="133748"/>
                </a:lnTo>
                <a:lnTo>
                  <a:pt x="473504" y="107890"/>
                </a:lnTo>
                <a:cubicBezTo>
                  <a:pt x="459730" y="106171"/>
                  <a:pt x="446816" y="104452"/>
                  <a:pt x="433041" y="105312"/>
                </a:cubicBezTo>
                <a:cubicBezTo>
                  <a:pt x="431319" y="105312"/>
                  <a:pt x="431319" y="102733"/>
                  <a:pt x="433041" y="102733"/>
                </a:cubicBezTo>
                <a:cubicBezTo>
                  <a:pt x="445955" y="101873"/>
                  <a:pt x="459730" y="102733"/>
                  <a:pt x="473504" y="105312"/>
                </a:cubicBezTo>
                <a:cubicBezTo>
                  <a:pt x="472643" y="99295"/>
                  <a:pt x="471782" y="93278"/>
                  <a:pt x="470061" y="87261"/>
                </a:cubicBezTo>
                <a:cubicBezTo>
                  <a:pt x="456286" y="85542"/>
                  <a:pt x="443372" y="83823"/>
                  <a:pt x="430458" y="82104"/>
                </a:cubicBezTo>
                <a:cubicBezTo>
                  <a:pt x="428737" y="82104"/>
                  <a:pt x="429597" y="79525"/>
                  <a:pt x="430458" y="79525"/>
                </a:cubicBezTo>
                <a:cubicBezTo>
                  <a:pt x="443372" y="81244"/>
                  <a:pt x="456286" y="82963"/>
                  <a:pt x="468339" y="84682"/>
                </a:cubicBezTo>
                <a:cubicBezTo>
                  <a:pt x="467478" y="80385"/>
                  <a:pt x="465756" y="76087"/>
                  <a:pt x="463173" y="72649"/>
                </a:cubicBezTo>
                <a:cubicBezTo>
                  <a:pt x="385691" y="54598"/>
                  <a:pt x="340923" y="127660"/>
                  <a:pt x="305625" y="184391"/>
                </a:cubicBezTo>
                <a:cubicBezTo>
                  <a:pt x="303904" y="186969"/>
                  <a:pt x="302182" y="186969"/>
                  <a:pt x="300460" y="186969"/>
                </a:cubicBezTo>
                <a:cubicBezTo>
                  <a:pt x="297877" y="191267"/>
                  <a:pt x="289268" y="189548"/>
                  <a:pt x="290129" y="183531"/>
                </a:cubicBezTo>
                <a:cubicBezTo>
                  <a:pt x="294434" y="139694"/>
                  <a:pt x="320261" y="94137"/>
                  <a:pt x="308208" y="49441"/>
                </a:cubicBezTo>
                <a:cubicBezTo>
                  <a:pt x="285932" y="19464"/>
                  <a:pt x="260508" y="10882"/>
                  <a:pt x="235478" y="15127"/>
                </a:cubicBezTo>
                <a:close/>
                <a:moveTo>
                  <a:pt x="256338" y="231"/>
                </a:moveTo>
                <a:cubicBezTo>
                  <a:pt x="284533" y="2165"/>
                  <a:pt x="309499" y="16348"/>
                  <a:pt x="318539" y="48581"/>
                </a:cubicBezTo>
                <a:cubicBezTo>
                  <a:pt x="318539" y="49441"/>
                  <a:pt x="318539" y="50300"/>
                  <a:pt x="318539" y="50300"/>
                </a:cubicBezTo>
                <a:cubicBezTo>
                  <a:pt x="328870" y="76087"/>
                  <a:pt x="327148" y="108750"/>
                  <a:pt x="318539" y="138834"/>
                </a:cubicBezTo>
                <a:cubicBezTo>
                  <a:pt x="352976" y="85542"/>
                  <a:pt x="411518" y="26233"/>
                  <a:pt x="468339" y="61474"/>
                </a:cubicBezTo>
                <a:cubicBezTo>
                  <a:pt x="470061" y="62334"/>
                  <a:pt x="470921" y="64053"/>
                  <a:pt x="470921" y="64913"/>
                </a:cubicBezTo>
                <a:cubicBezTo>
                  <a:pt x="483835" y="71789"/>
                  <a:pt x="488140" y="89840"/>
                  <a:pt x="489862" y="105312"/>
                </a:cubicBezTo>
                <a:cubicBezTo>
                  <a:pt x="491583" y="132817"/>
                  <a:pt x="483835" y="161183"/>
                  <a:pt x="478670" y="187829"/>
                </a:cubicBezTo>
                <a:cubicBezTo>
                  <a:pt x="476948" y="199863"/>
                  <a:pt x="474365" y="211896"/>
                  <a:pt x="472643" y="223930"/>
                </a:cubicBezTo>
                <a:lnTo>
                  <a:pt x="467478" y="251436"/>
                </a:lnTo>
                <a:cubicBezTo>
                  <a:pt x="462312" y="271206"/>
                  <a:pt x="470061" y="288397"/>
                  <a:pt x="490723" y="302150"/>
                </a:cubicBezTo>
                <a:cubicBezTo>
                  <a:pt x="506219" y="299571"/>
                  <a:pt x="514828" y="284099"/>
                  <a:pt x="526020" y="272065"/>
                </a:cubicBezTo>
                <a:cubicBezTo>
                  <a:pt x="526020" y="269487"/>
                  <a:pt x="527742" y="266908"/>
                  <a:pt x="530325" y="266048"/>
                </a:cubicBezTo>
                <a:cubicBezTo>
                  <a:pt x="543238" y="261751"/>
                  <a:pt x="557013" y="265189"/>
                  <a:pt x="566483" y="274644"/>
                </a:cubicBezTo>
                <a:cubicBezTo>
                  <a:pt x="573371" y="283240"/>
                  <a:pt x="579397" y="299571"/>
                  <a:pt x="570788" y="308167"/>
                </a:cubicBezTo>
                <a:cubicBezTo>
                  <a:pt x="560457" y="378650"/>
                  <a:pt x="476948" y="431083"/>
                  <a:pt x="414962" y="382088"/>
                </a:cubicBezTo>
                <a:cubicBezTo>
                  <a:pt x="362446" y="339970"/>
                  <a:pt x="363307" y="256593"/>
                  <a:pt x="387413" y="193846"/>
                </a:cubicBezTo>
                <a:cubicBezTo>
                  <a:pt x="357280" y="236824"/>
                  <a:pt x="332314" y="281520"/>
                  <a:pt x="303043" y="325358"/>
                </a:cubicBezTo>
                <a:cubicBezTo>
                  <a:pt x="288407" y="345987"/>
                  <a:pt x="269467" y="378650"/>
                  <a:pt x="243639" y="382088"/>
                </a:cubicBezTo>
                <a:cubicBezTo>
                  <a:pt x="243639" y="382088"/>
                  <a:pt x="243639" y="382088"/>
                  <a:pt x="243639" y="382948"/>
                </a:cubicBezTo>
                <a:cubicBezTo>
                  <a:pt x="159270" y="426785"/>
                  <a:pt x="191984" y="205880"/>
                  <a:pt x="225560" y="118205"/>
                </a:cubicBezTo>
                <a:cubicBezTo>
                  <a:pt x="172183" y="182672"/>
                  <a:pt x="142912" y="247998"/>
                  <a:pt x="109336" y="327077"/>
                </a:cubicBezTo>
                <a:cubicBezTo>
                  <a:pt x="97284" y="355442"/>
                  <a:pt x="82648" y="394982"/>
                  <a:pt x="50794" y="393263"/>
                </a:cubicBezTo>
                <a:cubicBezTo>
                  <a:pt x="49933" y="394122"/>
                  <a:pt x="49072" y="394982"/>
                  <a:pt x="48211" y="394982"/>
                </a:cubicBezTo>
                <a:cubicBezTo>
                  <a:pt x="12914" y="406156"/>
                  <a:pt x="8609" y="364897"/>
                  <a:pt x="12914" y="340830"/>
                </a:cubicBezTo>
                <a:cubicBezTo>
                  <a:pt x="16357" y="322779"/>
                  <a:pt x="21523" y="304728"/>
                  <a:pt x="21523" y="286678"/>
                </a:cubicBezTo>
                <a:cubicBezTo>
                  <a:pt x="20662" y="266048"/>
                  <a:pt x="12053" y="252296"/>
                  <a:pt x="6026" y="234245"/>
                </a:cubicBezTo>
                <a:cubicBezTo>
                  <a:pt x="1722" y="222211"/>
                  <a:pt x="-861" y="213616"/>
                  <a:pt x="1722" y="204160"/>
                </a:cubicBezTo>
                <a:cubicBezTo>
                  <a:pt x="861" y="203301"/>
                  <a:pt x="0" y="202441"/>
                  <a:pt x="0" y="200722"/>
                </a:cubicBezTo>
                <a:cubicBezTo>
                  <a:pt x="0" y="182672"/>
                  <a:pt x="25827" y="177514"/>
                  <a:pt x="40463" y="181812"/>
                </a:cubicBezTo>
                <a:cubicBezTo>
                  <a:pt x="55099" y="186110"/>
                  <a:pt x="65430" y="199003"/>
                  <a:pt x="70595" y="213616"/>
                </a:cubicBezTo>
                <a:cubicBezTo>
                  <a:pt x="81787" y="146570"/>
                  <a:pt x="123111" y="66632"/>
                  <a:pt x="174766" y="25373"/>
                </a:cubicBezTo>
                <a:cubicBezTo>
                  <a:pt x="196720" y="8612"/>
                  <a:pt x="228143" y="-1703"/>
                  <a:pt x="256338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2542240" y="1826667"/>
            <a:ext cx="7302800" cy="573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51"/>
          <p:cNvSpPr txBox="1"/>
          <p:nvPr/>
        </p:nvSpPr>
        <p:spPr>
          <a:xfrm>
            <a:off x="2542240" y="1575990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2542240" y="2980113"/>
            <a:ext cx="7302800" cy="573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文本框 51"/>
          <p:cNvSpPr txBox="1"/>
          <p:nvPr/>
        </p:nvSpPr>
        <p:spPr>
          <a:xfrm>
            <a:off x="2542240" y="2729436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2542240" y="4167292"/>
            <a:ext cx="7302800" cy="573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51"/>
          <p:cNvSpPr txBox="1"/>
          <p:nvPr/>
        </p:nvSpPr>
        <p:spPr>
          <a:xfrm>
            <a:off x="2542240" y="3916615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2542240" y="5328600"/>
            <a:ext cx="7302800" cy="573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文本框 51"/>
          <p:cNvSpPr txBox="1"/>
          <p:nvPr/>
        </p:nvSpPr>
        <p:spPr>
          <a:xfrm>
            <a:off x="2542240" y="5077923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Arc 13"/>
          <p:cNvSpPr/>
          <p:nvPr/>
        </p:nvSpPr>
        <p:spPr>
          <a:xfrm>
            <a:off x="7928213" y="1900476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17" name="Straight Connector 15"/>
          <p:cNvCxnSpPr>
            <a:stCxn id="16" idx="2"/>
            <a:endCxn id="18" idx="2"/>
          </p:cNvCxnSpPr>
          <p:nvPr/>
        </p:nvCxnSpPr>
        <p:spPr>
          <a:xfrm flipH="1">
            <a:off x="8428796" y="2150768"/>
            <a:ext cx="1" cy="650759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23"/>
          <p:cNvSpPr/>
          <p:nvPr/>
        </p:nvSpPr>
        <p:spPr>
          <a:xfrm flipH="1" flipV="1">
            <a:off x="8428796" y="2551235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19" name="Straight Connector 26"/>
          <p:cNvCxnSpPr>
            <a:stCxn id="18" idx="0"/>
          </p:cNvCxnSpPr>
          <p:nvPr/>
        </p:nvCxnSpPr>
        <p:spPr>
          <a:xfrm>
            <a:off x="8679088" y="3051819"/>
            <a:ext cx="1018339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8"/>
          <p:cNvCxnSpPr>
            <a:stCxn id="16" idx="0"/>
          </p:cNvCxnSpPr>
          <p:nvPr/>
        </p:nvCxnSpPr>
        <p:spPr>
          <a:xfrm flipH="1">
            <a:off x="7311068" y="1900476"/>
            <a:ext cx="867437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rc 32"/>
          <p:cNvSpPr/>
          <p:nvPr/>
        </p:nvSpPr>
        <p:spPr>
          <a:xfrm flipH="1">
            <a:off x="4096877" y="1900476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22" name="Straight Connector 33"/>
          <p:cNvCxnSpPr>
            <a:stCxn id="21" idx="2"/>
            <a:endCxn id="23" idx="2"/>
          </p:cNvCxnSpPr>
          <p:nvPr/>
        </p:nvCxnSpPr>
        <p:spPr>
          <a:xfrm>
            <a:off x="4096877" y="2150768"/>
            <a:ext cx="1" cy="650759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34"/>
          <p:cNvSpPr/>
          <p:nvPr/>
        </p:nvSpPr>
        <p:spPr>
          <a:xfrm flipV="1">
            <a:off x="3596294" y="2551235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24" name="Straight Connector 35"/>
          <p:cNvCxnSpPr>
            <a:stCxn id="23" idx="0"/>
          </p:cNvCxnSpPr>
          <p:nvPr/>
        </p:nvCxnSpPr>
        <p:spPr>
          <a:xfrm flipH="1">
            <a:off x="2828247" y="3051819"/>
            <a:ext cx="1018339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6"/>
          <p:cNvCxnSpPr>
            <a:stCxn id="21" idx="0"/>
          </p:cNvCxnSpPr>
          <p:nvPr/>
        </p:nvCxnSpPr>
        <p:spPr>
          <a:xfrm>
            <a:off x="4347169" y="1900476"/>
            <a:ext cx="867437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37"/>
          <p:cNvSpPr/>
          <p:nvPr/>
        </p:nvSpPr>
        <p:spPr>
          <a:xfrm>
            <a:off x="5214606" y="1695334"/>
            <a:ext cx="2096462" cy="45543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sp>
        <p:nvSpPr>
          <p:cNvPr id="27" name="Content Placeholder 2"/>
          <p:cNvSpPr txBox="1"/>
          <p:nvPr/>
        </p:nvSpPr>
        <p:spPr>
          <a:xfrm>
            <a:off x="5174274" y="1695334"/>
            <a:ext cx="2136794" cy="410287"/>
          </a:xfrm>
          <a:prstGeom prst="rect">
            <a:avLst/>
          </a:prstGeom>
          <a:solidFill>
            <a:srgbClr val="A5DDBF"/>
          </a:solidFill>
        </p:spPr>
        <p:txBody>
          <a:bodyPr vert="horz" lIns="120140" tIns="60070" rIns="120140" bIns="60070" rtlCol="0"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Freeform 6"/>
          <p:cNvSpPr>
            <a:spLocks noEditPoints="1"/>
          </p:cNvSpPr>
          <p:nvPr/>
        </p:nvSpPr>
        <p:spPr bwMode="auto">
          <a:xfrm>
            <a:off x="2087889" y="2728856"/>
            <a:ext cx="646588" cy="571187"/>
          </a:xfrm>
          <a:custGeom>
            <a:avLst/>
            <a:gdLst>
              <a:gd name="T0" fmla="*/ 383 w 385"/>
              <a:gd name="T1" fmla="*/ 320 h 340"/>
              <a:gd name="T2" fmla="*/ 205 w 385"/>
              <a:gd name="T3" fmla="*/ 7 h 340"/>
              <a:gd name="T4" fmla="*/ 193 w 385"/>
              <a:gd name="T5" fmla="*/ 0 h 340"/>
              <a:gd name="T6" fmla="*/ 181 w 385"/>
              <a:gd name="T7" fmla="*/ 7 h 340"/>
              <a:gd name="T8" fmla="*/ 3 w 385"/>
              <a:gd name="T9" fmla="*/ 320 h 340"/>
              <a:gd name="T10" fmla="*/ 3 w 385"/>
              <a:gd name="T11" fmla="*/ 333 h 340"/>
              <a:gd name="T12" fmla="*/ 15 w 385"/>
              <a:gd name="T13" fmla="*/ 340 h 340"/>
              <a:gd name="T14" fmla="*/ 371 w 385"/>
              <a:gd name="T15" fmla="*/ 340 h 340"/>
              <a:gd name="T16" fmla="*/ 383 w 385"/>
              <a:gd name="T17" fmla="*/ 333 h 340"/>
              <a:gd name="T18" fmla="*/ 383 w 385"/>
              <a:gd name="T19" fmla="*/ 320 h 340"/>
              <a:gd name="T20" fmla="*/ 215 w 385"/>
              <a:gd name="T21" fmla="*/ 300 h 340"/>
              <a:gd name="T22" fmla="*/ 171 w 385"/>
              <a:gd name="T23" fmla="*/ 300 h 340"/>
              <a:gd name="T24" fmla="*/ 171 w 385"/>
              <a:gd name="T25" fmla="*/ 260 h 340"/>
              <a:gd name="T26" fmla="*/ 215 w 385"/>
              <a:gd name="T27" fmla="*/ 260 h 340"/>
              <a:gd name="T28" fmla="*/ 215 w 385"/>
              <a:gd name="T29" fmla="*/ 300 h 340"/>
              <a:gd name="T30" fmla="*/ 215 w 385"/>
              <a:gd name="T31" fmla="*/ 230 h 340"/>
              <a:gd name="T32" fmla="*/ 171 w 385"/>
              <a:gd name="T33" fmla="*/ 230 h 340"/>
              <a:gd name="T34" fmla="*/ 171 w 385"/>
              <a:gd name="T35" fmla="*/ 110 h 340"/>
              <a:gd name="T36" fmla="*/ 215 w 385"/>
              <a:gd name="T37" fmla="*/ 110 h 340"/>
              <a:gd name="T38" fmla="*/ 215 w 385"/>
              <a:gd name="T39" fmla="*/ 23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" h="340">
                <a:moveTo>
                  <a:pt x="383" y="320"/>
                </a:moveTo>
                <a:cubicBezTo>
                  <a:pt x="205" y="7"/>
                  <a:pt x="205" y="7"/>
                  <a:pt x="205" y="7"/>
                </a:cubicBezTo>
                <a:cubicBezTo>
                  <a:pt x="202" y="3"/>
                  <a:pt x="198" y="0"/>
                  <a:pt x="193" y="0"/>
                </a:cubicBezTo>
                <a:cubicBezTo>
                  <a:pt x="188" y="0"/>
                  <a:pt x="183" y="3"/>
                  <a:pt x="181" y="7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4"/>
                  <a:pt x="0" y="329"/>
                  <a:pt x="3" y="333"/>
                </a:cubicBezTo>
                <a:cubicBezTo>
                  <a:pt x="5" y="337"/>
                  <a:pt x="10" y="340"/>
                  <a:pt x="15" y="340"/>
                </a:cubicBezTo>
                <a:cubicBezTo>
                  <a:pt x="371" y="340"/>
                  <a:pt x="371" y="340"/>
                  <a:pt x="371" y="340"/>
                </a:cubicBezTo>
                <a:cubicBezTo>
                  <a:pt x="376" y="340"/>
                  <a:pt x="380" y="337"/>
                  <a:pt x="383" y="333"/>
                </a:cubicBezTo>
                <a:cubicBezTo>
                  <a:pt x="385" y="329"/>
                  <a:pt x="385" y="324"/>
                  <a:pt x="383" y="320"/>
                </a:cubicBezTo>
                <a:close/>
                <a:moveTo>
                  <a:pt x="215" y="300"/>
                </a:moveTo>
                <a:cubicBezTo>
                  <a:pt x="171" y="300"/>
                  <a:pt x="171" y="300"/>
                  <a:pt x="171" y="300"/>
                </a:cubicBezTo>
                <a:cubicBezTo>
                  <a:pt x="171" y="260"/>
                  <a:pt x="171" y="260"/>
                  <a:pt x="171" y="260"/>
                </a:cubicBezTo>
                <a:cubicBezTo>
                  <a:pt x="215" y="260"/>
                  <a:pt x="215" y="260"/>
                  <a:pt x="215" y="260"/>
                </a:cubicBezTo>
                <a:lnTo>
                  <a:pt x="215" y="300"/>
                </a:lnTo>
                <a:close/>
                <a:moveTo>
                  <a:pt x="215" y="230"/>
                </a:moveTo>
                <a:cubicBezTo>
                  <a:pt x="171" y="230"/>
                  <a:pt x="171" y="230"/>
                  <a:pt x="171" y="23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215" y="110"/>
                  <a:pt x="215" y="110"/>
                  <a:pt x="215" y="110"/>
                </a:cubicBezTo>
                <a:lnTo>
                  <a:pt x="215" y="230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29" name="Straight Connector 51"/>
          <p:cNvCxnSpPr>
            <a:endCxn id="30" idx="2"/>
          </p:cNvCxnSpPr>
          <p:nvPr/>
        </p:nvCxnSpPr>
        <p:spPr>
          <a:xfrm>
            <a:off x="5858674" y="2150767"/>
            <a:ext cx="1" cy="650759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rc 52"/>
          <p:cNvSpPr/>
          <p:nvPr/>
        </p:nvSpPr>
        <p:spPr>
          <a:xfrm flipV="1">
            <a:off x="5358091" y="2551234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31" name="Straight Connector 53"/>
          <p:cNvCxnSpPr>
            <a:stCxn id="30" idx="0"/>
          </p:cNvCxnSpPr>
          <p:nvPr/>
        </p:nvCxnSpPr>
        <p:spPr>
          <a:xfrm flipH="1">
            <a:off x="5358091" y="3051818"/>
            <a:ext cx="250292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58"/>
          <p:cNvCxnSpPr>
            <a:endCxn id="33" idx="2"/>
          </p:cNvCxnSpPr>
          <p:nvPr/>
        </p:nvCxnSpPr>
        <p:spPr>
          <a:xfrm flipH="1">
            <a:off x="6555172" y="2150767"/>
            <a:ext cx="1" cy="650759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Arc 59"/>
          <p:cNvSpPr/>
          <p:nvPr/>
        </p:nvSpPr>
        <p:spPr>
          <a:xfrm flipH="1" flipV="1">
            <a:off x="6555172" y="2551234"/>
            <a:ext cx="500584" cy="500584"/>
          </a:xfrm>
          <a:prstGeom prst="arc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365" dirty="0">
              <a:cs typeface="+mn-ea"/>
              <a:sym typeface="+mn-lt"/>
            </a:endParaRPr>
          </a:p>
        </p:txBody>
      </p:sp>
      <p:cxnSp>
        <p:nvCxnSpPr>
          <p:cNvPr id="34" name="Straight Connector 60"/>
          <p:cNvCxnSpPr>
            <a:stCxn id="33" idx="0"/>
          </p:cNvCxnSpPr>
          <p:nvPr/>
        </p:nvCxnSpPr>
        <p:spPr>
          <a:xfrm>
            <a:off x="6805464" y="3051818"/>
            <a:ext cx="250292" cy="0"/>
          </a:xfrm>
          <a:prstGeom prst="line">
            <a:avLst/>
          </a:prstGeom>
          <a:ln w="15875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 6"/>
          <p:cNvSpPr>
            <a:spLocks noEditPoints="1"/>
          </p:cNvSpPr>
          <p:nvPr/>
        </p:nvSpPr>
        <p:spPr bwMode="auto">
          <a:xfrm>
            <a:off x="4633879" y="2729735"/>
            <a:ext cx="646588" cy="571187"/>
          </a:xfrm>
          <a:custGeom>
            <a:avLst/>
            <a:gdLst>
              <a:gd name="T0" fmla="*/ 383 w 385"/>
              <a:gd name="T1" fmla="*/ 320 h 340"/>
              <a:gd name="T2" fmla="*/ 205 w 385"/>
              <a:gd name="T3" fmla="*/ 7 h 340"/>
              <a:gd name="T4" fmla="*/ 193 w 385"/>
              <a:gd name="T5" fmla="*/ 0 h 340"/>
              <a:gd name="T6" fmla="*/ 181 w 385"/>
              <a:gd name="T7" fmla="*/ 7 h 340"/>
              <a:gd name="T8" fmla="*/ 3 w 385"/>
              <a:gd name="T9" fmla="*/ 320 h 340"/>
              <a:gd name="T10" fmla="*/ 3 w 385"/>
              <a:gd name="T11" fmla="*/ 333 h 340"/>
              <a:gd name="T12" fmla="*/ 15 w 385"/>
              <a:gd name="T13" fmla="*/ 340 h 340"/>
              <a:gd name="T14" fmla="*/ 371 w 385"/>
              <a:gd name="T15" fmla="*/ 340 h 340"/>
              <a:gd name="T16" fmla="*/ 383 w 385"/>
              <a:gd name="T17" fmla="*/ 333 h 340"/>
              <a:gd name="T18" fmla="*/ 383 w 385"/>
              <a:gd name="T19" fmla="*/ 320 h 340"/>
              <a:gd name="T20" fmla="*/ 215 w 385"/>
              <a:gd name="T21" fmla="*/ 300 h 340"/>
              <a:gd name="T22" fmla="*/ 171 w 385"/>
              <a:gd name="T23" fmla="*/ 300 h 340"/>
              <a:gd name="T24" fmla="*/ 171 w 385"/>
              <a:gd name="T25" fmla="*/ 260 h 340"/>
              <a:gd name="T26" fmla="*/ 215 w 385"/>
              <a:gd name="T27" fmla="*/ 260 h 340"/>
              <a:gd name="T28" fmla="*/ 215 w 385"/>
              <a:gd name="T29" fmla="*/ 300 h 340"/>
              <a:gd name="T30" fmla="*/ 215 w 385"/>
              <a:gd name="T31" fmla="*/ 230 h 340"/>
              <a:gd name="T32" fmla="*/ 171 w 385"/>
              <a:gd name="T33" fmla="*/ 230 h 340"/>
              <a:gd name="T34" fmla="*/ 171 w 385"/>
              <a:gd name="T35" fmla="*/ 110 h 340"/>
              <a:gd name="T36" fmla="*/ 215 w 385"/>
              <a:gd name="T37" fmla="*/ 110 h 340"/>
              <a:gd name="T38" fmla="*/ 215 w 385"/>
              <a:gd name="T39" fmla="*/ 23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" h="340">
                <a:moveTo>
                  <a:pt x="383" y="320"/>
                </a:moveTo>
                <a:cubicBezTo>
                  <a:pt x="205" y="7"/>
                  <a:pt x="205" y="7"/>
                  <a:pt x="205" y="7"/>
                </a:cubicBezTo>
                <a:cubicBezTo>
                  <a:pt x="202" y="3"/>
                  <a:pt x="198" y="0"/>
                  <a:pt x="193" y="0"/>
                </a:cubicBezTo>
                <a:cubicBezTo>
                  <a:pt x="188" y="0"/>
                  <a:pt x="183" y="3"/>
                  <a:pt x="181" y="7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4"/>
                  <a:pt x="0" y="329"/>
                  <a:pt x="3" y="333"/>
                </a:cubicBezTo>
                <a:cubicBezTo>
                  <a:pt x="5" y="337"/>
                  <a:pt x="10" y="340"/>
                  <a:pt x="15" y="340"/>
                </a:cubicBezTo>
                <a:cubicBezTo>
                  <a:pt x="371" y="340"/>
                  <a:pt x="371" y="340"/>
                  <a:pt x="371" y="340"/>
                </a:cubicBezTo>
                <a:cubicBezTo>
                  <a:pt x="376" y="340"/>
                  <a:pt x="380" y="337"/>
                  <a:pt x="383" y="333"/>
                </a:cubicBezTo>
                <a:cubicBezTo>
                  <a:pt x="385" y="329"/>
                  <a:pt x="385" y="324"/>
                  <a:pt x="383" y="320"/>
                </a:cubicBezTo>
                <a:close/>
                <a:moveTo>
                  <a:pt x="215" y="300"/>
                </a:moveTo>
                <a:cubicBezTo>
                  <a:pt x="171" y="300"/>
                  <a:pt x="171" y="300"/>
                  <a:pt x="171" y="300"/>
                </a:cubicBezTo>
                <a:cubicBezTo>
                  <a:pt x="171" y="260"/>
                  <a:pt x="171" y="260"/>
                  <a:pt x="171" y="260"/>
                </a:cubicBezTo>
                <a:cubicBezTo>
                  <a:pt x="215" y="260"/>
                  <a:pt x="215" y="260"/>
                  <a:pt x="215" y="260"/>
                </a:cubicBezTo>
                <a:lnTo>
                  <a:pt x="215" y="300"/>
                </a:lnTo>
                <a:close/>
                <a:moveTo>
                  <a:pt x="215" y="230"/>
                </a:moveTo>
                <a:cubicBezTo>
                  <a:pt x="171" y="230"/>
                  <a:pt x="171" y="230"/>
                  <a:pt x="171" y="23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215" y="110"/>
                  <a:pt x="215" y="110"/>
                  <a:pt x="215" y="110"/>
                </a:cubicBezTo>
                <a:lnTo>
                  <a:pt x="215" y="230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en-US" sz="2365" dirty="0">
              <a:cs typeface="+mn-ea"/>
              <a:sym typeface="+mn-lt"/>
            </a:endParaRPr>
          </a:p>
        </p:txBody>
      </p:sp>
      <p:sp>
        <p:nvSpPr>
          <p:cNvPr id="36" name="Freeform 6"/>
          <p:cNvSpPr>
            <a:spLocks noEditPoints="1"/>
          </p:cNvSpPr>
          <p:nvPr/>
        </p:nvSpPr>
        <p:spPr bwMode="auto">
          <a:xfrm>
            <a:off x="7213948" y="2732886"/>
            <a:ext cx="646588" cy="571187"/>
          </a:xfrm>
          <a:custGeom>
            <a:avLst/>
            <a:gdLst>
              <a:gd name="T0" fmla="*/ 383 w 385"/>
              <a:gd name="T1" fmla="*/ 320 h 340"/>
              <a:gd name="T2" fmla="*/ 205 w 385"/>
              <a:gd name="T3" fmla="*/ 7 h 340"/>
              <a:gd name="T4" fmla="*/ 193 w 385"/>
              <a:gd name="T5" fmla="*/ 0 h 340"/>
              <a:gd name="T6" fmla="*/ 181 w 385"/>
              <a:gd name="T7" fmla="*/ 7 h 340"/>
              <a:gd name="T8" fmla="*/ 3 w 385"/>
              <a:gd name="T9" fmla="*/ 320 h 340"/>
              <a:gd name="T10" fmla="*/ 3 w 385"/>
              <a:gd name="T11" fmla="*/ 333 h 340"/>
              <a:gd name="T12" fmla="*/ 15 w 385"/>
              <a:gd name="T13" fmla="*/ 340 h 340"/>
              <a:gd name="T14" fmla="*/ 371 w 385"/>
              <a:gd name="T15" fmla="*/ 340 h 340"/>
              <a:gd name="T16" fmla="*/ 383 w 385"/>
              <a:gd name="T17" fmla="*/ 333 h 340"/>
              <a:gd name="T18" fmla="*/ 383 w 385"/>
              <a:gd name="T19" fmla="*/ 320 h 340"/>
              <a:gd name="T20" fmla="*/ 215 w 385"/>
              <a:gd name="T21" fmla="*/ 300 h 340"/>
              <a:gd name="T22" fmla="*/ 171 w 385"/>
              <a:gd name="T23" fmla="*/ 300 h 340"/>
              <a:gd name="T24" fmla="*/ 171 w 385"/>
              <a:gd name="T25" fmla="*/ 260 h 340"/>
              <a:gd name="T26" fmla="*/ 215 w 385"/>
              <a:gd name="T27" fmla="*/ 260 h 340"/>
              <a:gd name="T28" fmla="*/ 215 w 385"/>
              <a:gd name="T29" fmla="*/ 300 h 340"/>
              <a:gd name="T30" fmla="*/ 215 w 385"/>
              <a:gd name="T31" fmla="*/ 230 h 340"/>
              <a:gd name="T32" fmla="*/ 171 w 385"/>
              <a:gd name="T33" fmla="*/ 230 h 340"/>
              <a:gd name="T34" fmla="*/ 171 w 385"/>
              <a:gd name="T35" fmla="*/ 110 h 340"/>
              <a:gd name="T36" fmla="*/ 215 w 385"/>
              <a:gd name="T37" fmla="*/ 110 h 340"/>
              <a:gd name="T38" fmla="*/ 215 w 385"/>
              <a:gd name="T39" fmla="*/ 23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" h="340">
                <a:moveTo>
                  <a:pt x="383" y="320"/>
                </a:moveTo>
                <a:cubicBezTo>
                  <a:pt x="205" y="7"/>
                  <a:pt x="205" y="7"/>
                  <a:pt x="205" y="7"/>
                </a:cubicBezTo>
                <a:cubicBezTo>
                  <a:pt x="202" y="3"/>
                  <a:pt x="198" y="0"/>
                  <a:pt x="193" y="0"/>
                </a:cubicBezTo>
                <a:cubicBezTo>
                  <a:pt x="188" y="0"/>
                  <a:pt x="183" y="3"/>
                  <a:pt x="181" y="7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4"/>
                  <a:pt x="0" y="329"/>
                  <a:pt x="3" y="333"/>
                </a:cubicBezTo>
                <a:cubicBezTo>
                  <a:pt x="5" y="337"/>
                  <a:pt x="10" y="340"/>
                  <a:pt x="15" y="340"/>
                </a:cubicBezTo>
                <a:cubicBezTo>
                  <a:pt x="371" y="340"/>
                  <a:pt x="371" y="340"/>
                  <a:pt x="371" y="340"/>
                </a:cubicBezTo>
                <a:cubicBezTo>
                  <a:pt x="376" y="340"/>
                  <a:pt x="380" y="337"/>
                  <a:pt x="383" y="333"/>
                </a:cubicBezTo>
                <a:cubicBezTo>
                  <a:pt x="385" y="329"/>
                  <a:pt x="385" y="324"/>
                  <a:pt x="383" y="320"/>
                </a:cubicBezTo>
                <a:close/>
                <a:moveTo>
                  <a:pt x="215" y="300"/>
                </a:moveTo>
                <a:cubicBezTo>
                  <a:pt x="171" y="300"/>
                  <a:pt x="171" y="300"/>
                  <a:pt x="171" y="300"/>
                </a:cubicBezTo>
                <a:cubicBezTo>
                  <a:pt x="171" y="260"/>
                  <a:pt x="171" y="260"/>
                  <a:pt x="171" y="260"/>
                </a:cubicBezTo>
                <a:cubicBezTo>
                  <a:pt x="215" y="260"/>
                  <a:pt x="215" y="260"/>
                  <a:pt x="215" y="260"/>
                </a:cubicBezTo>
                <a:lnTo>
                  <a:pt x="215" y="300"/>
                </a:lnTo>
                <a:close/>
                <a:moveTo>
                  <a:pt x="215" y="230"/>
                </a:moveTo>
                <a:cubicBezTo>
                  <a:pt x="171" y="230"/>
                  <a:pt x="171" y="230"/>
                  <a:pt x="171" y="23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215" y="110"/>
                  <a:pt x="215" y="110"/>
                  <a:pt x="215" y="110"/>
                </a:cubicBezTo>
                <a:lnTo>
                  <a:pt x="215" y="230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en-US" sz="2365" dirty="0">
              <a:cs typeface="+mn-ea"/>
              <a:sym typeface="+mn-lt"/>
            </a:endParaRPr>
          </a:p>
        </p:txBody>
      </p:sp>
      <p:sp>
        <p:nvSpPr>
          <p:cNvPr id="37" name="Freeform 6"/>
          <p:cNvSpPr>
            <a:spLocks noEditPoints="1"/>
          </p:cNvSpPr>
          <p:nvPr/>
        </p:nvSpPr>
        <p:spPr bwMode="auto">
          <a:xfrm>
            <a:off x="9794017" y="2729734"/>
            <a:ext cx="646588" cy="571187"/>
          </a:xfrm>
          <a:custGeom>
            <a:avLst/>
            <a:gdLst>
              <a:gd name="T0" fmla="*/ 383 w 385"/>
              <a:gd name="T1" fmla="*/ 320 h 340"/>
              <a:gd name="T2" fmla="*/ 205 w 385"/>
              <a:gd name="T3" fmla="*/ 7 h 340"/>
              <a:gd name="T4" fmla="*/ 193 w 385"/>
              <a:gd name="T5" fmla="*/ 0 h 340"/>
              <a:gd name="T6" fmla="*/ 181 w 385"/>
              <a:gd name="T7" fmla="*/ 7 h 340"/>
              <a:gd name="T8" fmla="*/ 3 w 385"/>
              <a:gd name="T9" fmla="*/ 320 h 340"/>
              <a:gd name="T10" fmla="*/ 3 w 385"/>
              <a:gd name="T11" fmla="*/ 333 h 340"/>
              <a:gd name="T12" fmla="*/ 15 w 385"/>
              <a:gd name="T13" fmla="*/ 340 h 340"/>
              <a:gd name="T14" fmla="*/ 371 w 385"/>
              <a:gd name="T15" fmla="*/ 340 h 340"/>
              <a:gd name="T16" fmla="*/ 383 w 385"/>
              <a:gd name="T17" fmla="*/ 333 h 340"/>
              <a:gd name="T18" fmla="*/ 383 w 385"/>
              <a:gd name="T19" fmla="*/ 320 h 340"/>
              <a:gd name="T20" fmla="*/ 215 w 385"/>
              <a:gd name="T21" fmla="*/ 300 h 340"/>
              <a:gd name="T22" fmla="*/ 171 w 385"/>
              <a:gd name="T23" fmla="*/ 300 h 340"/>
              <a:gd name="T24" fmla="*/ 171 w 385"/>
              <a:gd name="T25" fmla="*/ 260 h 340"/>
              <a:gd name="T26" fmla="*/ 215 w 385"/>
              <a:gd name="T27" fmla="*/ 260 h 340"/>
              <a:gd name="T28" fmla="*/ 215 w 385"/>
              <a:gd name="T29" fmla="*/ 300 h 340"/>
              <a:gd name="T30" fmla="*/ 215 w 385"/>
              <a:gd name="T31" fmla="*/ 230 h 340"/>
              <a:gd name="T32" fmla="*/ 171 w 385"/>
              <a:gd name="T33" fmla="*/ 230 h 340"/>
              <a:gd name="T34" fmla="*/ 171 w 385"/>
              <a:gd name="T35" fmla="*/ 110 h 340"/>
              <a:gd name="T36" fmla="*/ 215 w 385"/>
              <a:gd name="T37" fmla="*/ 110 h 340"/>
              <a:gd name="T38" fmla="*/ 215 w 385"/>
              <a:gd name="T39" fmla="*/ 23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" h="340">
                <a:moveTo>
                  <a:pt x="383" y="320"/>
                </a:moveTo>
                <a:cubicBezTo>
                  <a:pt x="205" y="7"/>
                  <a:pt x="205" y="7"/>
                  <a:pt x="205" y="7"/>
                </a:cubicBezTo>
                <a:cubicBezTo>
                  <a:pt x="202" y="3"/>
                  <a:pt x="198" y="0"/>
                  <a:pt x="193" y="0"/>
                </a:cubicBezTo>
                <a:cubicBezTo>
                  <a:pt x="188" y="0"/>
                  <a:pt x="183" y="3"/>
                  <a:pt x="181" y="7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4"/>
                  <a:pt x="0" y="329"/>
                  <a:pt x="3" y="333"/>
                </a:cubicBezTo>
                <a:cubicBezTo>
                  <a:pt x="5" y="337"/>
                  <a:pt x="10" y="340"/>
                  <a:pt x="15" y="340"/>
                </a:cubicBezTo>
                <a:cubicBezTo>
                  <a:pt x="371" y="340"/>
                  <a:pt x="371" y="340"/>
                  <a:pt x="371" y="340"/>
                </a:cubicBezTo>
                <a:cubicBezTo>
                  <a:pt x="376" y="340"/>
                  <a:pt x="380" y="337"/>
                  <a:pt x="383" y="333"/>
                </a:cubicBezTo>
                <a:cubicBezTo>
                  <a:pt x="385" y="329"/>
                  <a:pt x="385" y="324"/>
                  <a:pt x="383" y="320"/>
                </a:cubicBezTo>
                <a:close/>
                <a:moveTo>
                  <a:pt x="215" y="300"/>
                </a:moveTo>
                <a:cubicBezTo>
                  <a:pt x="171" y="300"/>
                  <a:pt x="171" y="300"/>
                  <a:pt x="171" y="300"/>
                </a:cubicBezTo>
                <a:cubicBezTo>
                  <a:pt x="171" y="260"/>
                  <a:pt x="171" y="260"/>
                  <a:pt x="171" y="260"/>
                </a:cubicBezTo>
                <a:cubicBezTo>
                  <a:pt x="215" y="260"/>
                  <a:pt x="215" y="260"/>
                  <a:pt x="215" y="260"/>
                </a:cubicBezTo>
                <a:lnTo>
                  <a:pt x="215" y="300"/>
                </a:lnTo>
                <a:close/>
                <a:moveTo>
                  <a:pt x="215" y="230"/>
                </a:moveTo>
                <a:cubicBezTo>
                  <a:pt x="171" y="230"/>
                  <a:pt x="171" y="230"/>
                  <a:pt x="171" y="23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215" y="110"/>
                  <a:pt x="215" y="110"/>
                  <a:pt x="215" y="110"/>
                </a:cubicBezTo>
                <a:lnTo>
                  <a:pt x="215" y="230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120140" tIns="60070" rIns="120140" bIns="60070" numCol="1" anchor="t" anchorCtr="0" compatLnSpc="1"/>
          <a:lstStyle/>
          <a:p>
            <a:endParaRPr lang="en-US" sz="2365" dirty="0">
              <a:cs typeface="+mn-ea"/>
              <a:sym typeface="+mn-lt"/>
            </a:endParaRPr>
          </a:p>
        </p:txBody>
      </p:sp>
      <p:sp>
        <p:nvSpPr>
          <p:cNvPr id="38" name="Content Placeholder 2"/>
          <p:cNvSpPr txBox="1"/>
          <p:nvPr/>
        </p:nvSpPr>
        <p:spPr>
          <a:xfrm>
            <a:off x="1243250" y="3525982"/>
            <a:ext cx="2329777" cy="410287"/>
          </a:xfrm>
          <a:prstGeom prst="rect">
            <a:avLst/>
          </a:prstGeom>
        </p:spPr>
        <p:txBody>
          <a:bodyPr vert="horz" lIns="120140" tIns="60070" rIns="120140" bIns="6007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9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1211255" y="3999432"/>
            <a:ext cx="2393766" cy="575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Content Placeholder 2"/>
          <p:cNvSpPr txBox="1"/>
          <p:nvPr/>
        </p:nvSpPr>
        <p:spPr>
          <a:xfrm>
            <a:off x="3792285" y="3525982"/>
            <a:ext cx="2329777" cy="410287"/>
          </a:xfrm>
          <a:prstGeom prst="rect">
            <a:avLst/>
          </a:prstGeom>
        </p:spPr>
        <p:txBody>
          <a:bodyPr vert="horz" lIns="120140" tIns="60070" rIns="120140" bIns="6007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3760290" y="3999432"/>
            <a:ext cx="2393766" cy="575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Content Placeholder 2"/>
          <p:cNvSpPr txBox="1"/>
          <p:nvPr/>
        </p:nvSpPr>
        <p:spPr>
          <a:xfrm>
            <a:off x="6372354" y="3525982"/>
            <a:ext cx="2329777" cy="410287"/>
          </a:xfrm>
          <a:prstGeom prst="rect">
            <a:avLst/>
          </a:prstGeom>
        </p:spPr>
        <p:txBody>
          <a:bodyPr vert="horz" lIns="120140" tIns="60070" rIns="120140" bIns="6007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6340359" y="3999432"/>
            <a:ext cx="2393766" cy="575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Content Placeholder 2"/>
          <p:cNvSpPr txBox="1"/>
          <p:nvPr/>
        </p:nvSpPr>
        <p:spPr>
          <a:xfrm>
            <a:off x="9016412" y="3525982"/>
            <a:ext cx="2329777" cy="410287"/>
          </a:xfrm>
          <a:prstGeom prst="rect">
            <a:avLst/>
          </a:prstGeom>
        </p:spPr>
        <p:txBody>
          <a:bodyPr vert="horz" lIns="120140" tIns="60070" rIns="120140" bIns="6007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5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8984417" y="3999432"/>
            <a:ext cx="2393766" cy="575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40" y="1475421"/>
            <a:ext cx="4328535" cy="390177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406" y="5200075"/>
            <a:ext cx="8169348" cy="14022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5136775" y="3702577"/>
            <a:ext cx="3675415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kumimoji="1"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输入您的标题</a:t>
            </a:r>
            <a:endParaRPr kumimoji="1" lang="en-US" altLang="ko-KR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36775" y="4314447"/>
            <a:ext cx="29909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COMPANY PROFILE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0" name="Text Placeholder 4"/>
          <p:cNvSpPr txBox="1"/>
          <p:nvPr/>
        </p:nvSpPr>
        <p:spPr>
          <a:xfrm>
            <a:off x="5136775" y="4611375"/>
            <a:ext cx="5620872" cy="5537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Ut wisi enim ad minim veniam, quis nostrud exerci tation ullamcorper nibh euismod tincidunt ut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7012" y="2054225"/>
            <a:ext cx="45863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R JULIAN" panose="02000000000000000000" pitchFamily="2" charset="0"/>
                <a:cs typeface="Aharoni" panose="02010803020104030203" pitchFamily="2" charset="-79"/>
              </a:rPr>
              <a:t>Part 04</a:t>
            </a:r>
            <a:endParaRPr lang="en-US" altLang="zh-CN" sz="6600" dirty="0">
              <a:solidFill>
                <a:schemeClr val="bg1"/>
              </a:solidFill>
              <a:latin typeface="AR JULIAN" panose="02000000000000000000" pitchFamily="2" charset="0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18"/>
          <p:cNvGrpSpPr/>
          <p:nvPr/>
        </p:nvGrpSpPr>
        <p:grpSpPr>
          <a:xfrm>
            <a:off x="4652037" y="3924939"/>
            <a:ext cx="1295068" cy="1295243"/>
            <a:chOff x="4277955" y="3767258"/>
            <a:chExt cx="1371831" cy="1371831"/>
          </a:xfrm>
        </p:grpSpPr>
        <p:sp>
          <p:nvSpPr>
            <p:cNvPr id="29" name="泪滴形 28"/>
            <p:cNvSpPr/>
            <p:nvPr/>
          </p:nvSpPr>
          <p:spPr>
            <a:xfrm>
              <a:off x="4277955" y="3767258"/>
              <a:ext cx="1371831" cy="1371831"/>
            </a:xfrm>
            <a:prstGeom prst="teardrop">
              <a:avLst/>
            </a:prstGeom>
            <a:solidFill>
              <a:srgbClr val="AEE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>
              <a:off x="4423870" y="3913173"/>
              <a:ext cx="1080000" cy="10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1" name="Freeform 99"/>
          <p:cNvSpPr>
            <a:spLocks noEditPoints="1"/>
          </p:cNvSpPr>
          <p:nvPr/>
        </p:nvSpPr>
        <p:spPr bwMode="auto">
          <a:xfrm>
            <a:off x="5052361" y="4326031"/>
            <a:ext cx="494418" cy="493056"/>
          </a:xfrm>
          <a:custGeom>
            <a:avLst/>
            <a:gdLst>
              <a:gd name="T0" fmla="*/ 80 w 146"/>
              <a:gd name="T1" fmla="*/ 44 h 146"/>
              <a:gd name="T2" fmla="*/ 91 w 146"/>
              <a:gd name="T3" fmla="*/ 33 h 146"/>
              <a:gd name="T4" fmla="*/ 80 w 146"/>
              <a:gd name="T5" fmla="*/ 23 h 146"/>
              <a:gd name="T6" fmla="*/ 69 w 146"/>
              <a:gd name="T7" fmla="*/ 33 h 146"/>
              <a:gd name="T8" fmla="*/ 80 w 146"/>
              <a:gd name="T9" fmla="*/ 44 h 146"/>
              <a:gd name="T10" fmla="*/ 80 w 146"/>
              <a:gd name="T11" fmla="*/ 29 h 146"/>
              <a:gd name="T12" fmla="*/ 85 w 146"/>
              <a:gd name="T13" fmla="*/ 33 h 146"/>
              <a:gd name="T14" fmla="*/ 80 w 146"/>
              <a:gd name="T15" fmla="*/ 38 h 146"/>
              <a:gd name="T16" fmla="*/ 75 w 146"/>
              <a:gd name="T17" fmla="*/ 33 h 146"/>
              <a:gd name="T18" fmla="*/ 80 w 146"/>
              <a:gd name="T19" fmla="*/ 29 h 146"/>
              <a:gd name="T20" fmla="*/ 143 w 146"/>
              <a:gd name="T21" fmla="*/ 0 h 146"/>
              <a:gd name="T22" fmla="*/ 3 w 146"/>
              <a:gd name="T23" fmla="*/ 0 h 146"/>
              <a:gd name="T24" fmla="*/ 0 w 146"/>
              <a:gd name="T25" fmla="*/ 3 h 146"/>
              <a:gd name="T26" fmla="*/ 0 w 146"/>
              <a:gd name="T27" fmla="*/ 143 h 146"/>
              <a:gd name="T28" fmla="*/ 3 w 146"/>
              <a:gd name="T29" fmla="*/ 146 h 146"/>
              <a:gd name="T30" fmla="*/ 143 w 146"/>
              <a:gd name="T31" fmla="*/ 146 h 146"/>
              <a:gd name="T32" fmla="*/ 144 w 146"/>
              <a:gd name="T33" fmla="*/ 145 h 146"/>
              <a:gd name="T34" fmla="*/ 144 w 146"/>
              <a:gd name="T35" fmla="*/ 145 h 146"/>
              <a:gd name="T36" fmla="*/ 145 w 146"/>
              <a:gd name="T37" fmla="*/ 145 h 146"/>
              <a:gd name="T38" fmla="*/ 145 w 146"/>
              <a:gd name="T39" fmla="*/ 145 h 146"/>
              <a:gd name="T40" fmla="*/ 145 w 146"/>
              <a:gd name="T41" fmla="*/ 144 h 146"/>
              <a:gd name="T42" fmla="*/ 146 w 146"/>
              <a:gd name="T43" fmla="*/ 143 h 146"/>
              <a:gd name="T44" fmla="*/ 146 w 146"/>
              <a:gd name="T45" fmla="*/ 143 h 146"/>
              <a:gd name="T46" fmla="*/ 146 w 146"/>
              <a:gd name="T47" fmla="*/ 3 h 146"/>
              <a:gd name="T48" fmla="*/ 143 w 146"/>
              <a:gd name="T49" fmla="*/ 0 h 146"/>
              <a:gd name="T50" fmla="*/ 6 w 146"/>
              <a:gd name="T51" fmla="*/ 140 h 146"/>
              <a:gd name="T52" fmla="*/ 6 w 146"/>
              <a:gd name="T53" fmla="*/ 107 h 146"/>
              <a:gd name="T54" fmla="*/ 55 w 146"/>
              <a:gd name="T55" fmla="*/ 58 h 146"/>
              <a:gd name="T56" fmla="*/ 135 w 146"/>
              <a:gd name="T57" fmla="*/ 140 h 146"/>
              <a:gd name="T58" fmla="*/ 6 w 146"/>
              <a:gd name="T59" fmla="*/ 140 h 146"/>
              <a:gd name="T60" fmla="*/ 140 w 146"/>
              <a:gd name="T61" fmla="*/ 135 h 146"/>
              <a:gd name="T62" fmla="*/ 86 w 146"/>
              <a:gd name="T63" fmla="*/ 81 h 146"/>
              <a:gd name="T64" fmla="*/ 107 w 146"/>
              <a:gd name="T65" fmla="*/ 59 h 146"/>
              <a:gd name="T66" fmla="*/ 140 w 146"/>
              <a:gd name="T67" fmla="*/ 92 h 146"/>
              <a:gd name="T68" fmla="*/ 140 w 146"/>
              <a:gd name="T69" fmla="*/ 135 h 146"/>
              <a:gd name="T70" fmla="*/ 140 w 146"/>
              <a:gd name="T71" fmla="*/ 84 h 146"/>
              <a:gd name="T72" fmla="*/ 109 w 146"/>
              <a:gd name="T73" fmla="*/ 53 h 146"/>
              <a:gd name="T74" fmla="*/ 105 w 146"/>
              <a:gd name="T75" fmla="*/ 53 h 146"/>
              <a:gd name="T76" fmla="*/ 82 w 146"/>
              <a:gd name="T77" fmla="*/ 76 h 146"/>
              <a:gd name="T78" fmla="*/ 57 w 146"/>
              <a:gd name="T79" fmla="*/ 52 h 146"/>
              <a:gd name="T80" fmla="*/ 55 w 146"/>
              <a:gd name="T81" fmla="*/ 51 h 146"/>
              <a:gd name="T82" fmla="*/ 55 w 146"/>
              <a:gd name="T83" fmla="*/ 51 h 146"/>
              <a:gd name="T84" fmla="*/ 53 w 146"/>
              <a:gd name="T85" fmla="*/ 52 h 146"/>
              <a:gd name="T86" fmla="*/ 6 w 146"/>
              <a:gd name="T87" fmla="*/ 98 h 146"/>
              <a:gd name="T88" fmla="*/ 6 w 146"/>
              <a:gd name="T89" fmla="*/ 6 h 146"/>
              <a:gd name="T90" fmla="*/ 140 w 146"/>
              <a:gd name="T91" fmla="*/ 6 h 146"/>
              <a:gd name="T92" fmla="*/ 140 w 146"/>
              <a:gd name="T93" fmla="*/ 8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6" h="146">
                <a:moveTo>
                  <a:pt x="80" y="44"/>
                </a:moveTo>
                <a:cubicBezTo>
                  <a:pt x="86" y="44"/>
                  <a:pt x="91" y="39"/>
                  <a:pt x="91" y="33"/>
                </a:cubicBezTo>
                <a:cubicBezTo>
                  <a:pt x="91" y="27"/>
                  <a:pt x="86" y="23"/>
                  <a:pt x="80" y="23"/>
                </a:cubicBezTo>
                <a:cubicBezTo>
                  <a:pt x="74" y="23"/>
                  <a:pt x="69" y="27"/>
                  <a:pt x="69" y="33"/>
                </a:cubicBezTo>
                <a:cubicBezTo>
                  <a:pt x="69" y="39"/>
                  <a:pt x="74" y="44"/>
                  <a:pt x="80" y="44"/>
                </a:cubicBezTo>
                <a:close/>
                <a:moveTo>
                  <a:pt x="80" y="29"/>
                </a:moveTo>
                <a:cubicBezTo>
                  <a:pt x="83" y="29"/>
                  <a:pt x="85" y="31"/>
                  <a:pt x="85" y="33"/>
                </a:cubicBezTo>
                <a:cubicBezTo>
                  <a:pt x="85" y="36"/>
                  <a:pt x="83" y="38"/>
                  <a:pt x="80" y="38"/>
                </a:cubicBezTo>
                <a:cubicBezTo>
                  <a:pt x="78" y="38"/>
                  <a:pt x="75" y="36"/>
                  <a:pt x="75" y="33"/>
                </a:cubicBezTo>
                <a:cubicBezTo>
                  <a:pt x="75" y="31"/>
                  <a:pt x="78" y="29"/>
                  <a:pt x="80" y="29"/>
                </a:cubicBezTo>
                <a:close/>
                <a:moveTo>
                  <a:pt x="143" y="0"/>
                </a:move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2"/>
                  <a:pt x="0" y="3"/>
                </a:cubicBezTo>
                <a:cubicBezTo>
                  <a:pt x="0" y="143"/>
                  <a:pt x="0" y="143"/>
                  <a:pt x="0" y="143"/>
                </a:cubicBezTo>
                <a:cubicBezTo>
                  <a:pt x="0" y="144"/>
                  <a:pt x="2" y="146"/>
                  <a:pt x="3" y="146"/>
                </a:cubicBezTo>
                <a:cubicBezTo>
                  <a:pt x="143" y="146"/>
                  <a:pt x="143" y="146"/>
                  <a:pt x="143" y="146"/>
                </a:cubicBezTo>
                <a:cubicBezTo>
                  <a:pt x="143" y="146"/>
                  <a:pt x="143" y="146"/>
                  <a:pt x="144" y="145"/>
                </a:cubicBezTo>
                <a:cubicBezTo>
                  <a:pt x="144" y="145"/>
                  <a:pt x="144" y="145"/>
                  <a:pt x="144" y="145"/>
                </a:cubicBezTo>
                <a:cubicBezTo>
                  <a:pt x="144" y="145"/>
                  <a:pt x="145" y="145"/>
                  <a:pt x="145" y="145"/>
                </a:cubicBezTo>
                <a:cubicBezTo>
                  <a:pt x="145" y="145"/>
                  <a:pt x="145" y="145"/>
                  <a:pt x="145" y="145"/>
                </a:cubicBezTo>
                <a:cubicBezTo>
                  <a:pt x="145" y="144"/>
                  <a:pt x="145" y="144"/>
                  <a:pt x="145" y="144"/>
                </a:cubicBezTo>
                <a:cubicBezTo>
                  <a:pt x="145" y="143"/>
                  <a:pt x="146" y="143"/>
                  <a:pt x="146" y="143"/>
                </a:cubicBezTo>
                <a:cubicBezTo>
                  <a:pt x="146" y="143"/>
                  <a:pt x="146" y="143"/>
                  <a:pt x="146" y="143"/>
                </a:cubicBezTo>
                <a:cubicBezTo>
                  <a:pt x="146" y="3"/>
                  <a:pt x="146" y="3"/>
                  <a:pt x="146" y="3"/>
                </a:cubicBezTo>
                <a:cubicBezTo>
                  <a:pt x="146" y="2"/>
                  <a:pt x="144" y="0"/>
                  <a:pt x="143" y="0"/>
                </a:cubicBezTo>
                <a:close/>
                <a:moveTo>
                  <a:pt x="6" y="140"/>
                </a:moveTo>
                <a:cubicBezTo>
                  <a:pt x="6" y="107"/>
                  <a:pt x="6" y="107"/>
                  <a:pt x="6" y="107"/>
                </a:cubicBezTo>
                <a:cubicBezTo>
                  <a:pt x="55" y="58"/>
                  <a:pt x="55" y="58"/>
                  <a:pt x="55" y="58"/>
                </a:cubicBezTo>
                <a:cubicBezTo>
                  <a:pt x="135" y="140"/>
                  <a:pt x="135" y="140"/>
                  <a:pt x="135" y="140"/>
                </a:cubicBezTo>
                <a:lnTo>
                  <a:pt x="6" y="140"/>
                </a:lnTo>
                <a:close/>
                <a:moveTo>
                  <a:pt x="140" y="135"/>
                </a:moveTo>
                <a:cubicBezTo>
                  <a:pt x="86" y="81"/>
                  <a:pt x="86" y="81"/>
                  <a:pt x="86" y="81"/>
                </a:cubicBezTo>
                <a:cubicBezTo>
                  <a:pt x="107" y="59"/>
                  <a:pt x="107" y="59"/>
                  <a:pt x="107" y="59"/>
                </a:cubicBezTo>
                <a:cubicBezTo>
                  <a:pt x="140" y="92"/>
                  <a:pt x="140" y="92"/>
                  <a:pt x="140" y="92"/>
                </a:cubicBezTo>
                <a:lnTo>
                  <a:pt x="140" y="135"/>
                </a:lnTo>
                <a:close/>
                <a:moveTo>
                  <a:pt x="140" y="84"/>
                </a:moveTo>
                <a:cubicBezTo>
                  <a:pt x="109" y="53"/>
                  <a:pt x="109" y="53"/>
                  <a:pt x="109" y="53"/>
                </a:cubicBezTo>
                <a:cubicBezTo>
                  <a:pt x="108" y="52"/>
                  <a:pt x="106" y="52"/>
                  <a:pt x="105" y="53"/>
                </a:cubicBezTo>
                <a:cubicBezTo>
                  <a:pt x="82" y="76"/>
                  <a:pt x="82" y="76"/>
                  <a:pt x="82" y="76"/>
                </a:cubicBezTo>
                <a:cubicBezTo>
                  <a:pt x="57" y="52"/>
                  <a:pt x="57" y="52"/>
                  <a:pt x="57" y="52"/>
                </a:cubicBezTo>
                <a:cubicBezTo>
                  <a:pt x="57" y="51"/>
                  <a:pt x="56" y="51"/>
                  <a:pt x="55" y="51"/>
                </a:cubicBezTo>
                <a:cubicBezTo>
                  <a:pt x="55" y="51"/>
                  <a:pt x="55" y="51"/>
                  <a:pt x="55" y="51"/>
                </a:cubicBezTo>
                <a:cubicBezTo>
                  <a:pt x="54" y="51"/>
                  <a:pt x="54" y="51"/>
                  <a:pt x="53" y="52"/>
                </a:cubicBezTo>
                <a:cubicBezTo>
                  <a:pt x="6" y="98"/>
                  <a:pt x="6" y="98"/>
                  <a:pt x="6" y="98"/>
                </a:cubicBezTo>
                <a:cubicBezTo>
                  <a:pt x="6" y="6"/>
                  <a:pt x="6" y="6"/>
                  <a:pt x="6" y="6"/>
                </a:cubicBezTo>
                <a:cubicBezTo>
                  <a:pt x="140" y="6"/>
                  <a:pt x="140" y="6"/>
                  <a:pt x="140" y="6"/>
                </a:cubicBezTo>
                <a:lnTo>
                  <a:pt x="140" y="84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91424" tIns="45712" rIns="91424" bIns="45712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2" name="组合 60"/>
          <p:cNvGrpSpPr/>
          <p:nvPr/>
        </p:nvGrpSpPr>
        <p:grpSpPr>
          <a:xfrm flipH="1">
            <a:off x="6244895" y="3924939"/>
            <a:ext cx="1295068" cy="1295243"/>
            <a:chOff x="4277955" y="3767258"/>
            <a:chExt cx="1371831" cy="1371831"/>
          </a:xfrm>
        </p:grpSpPr>
        <p:sp>
          <p:nvSpPr>
            <p:cNvPr id="33" name="泪滴形 32"/>
            <p:cNvSpPr/>
            <p:nvPr/>
          </p:nvSpPr>
          <p:spPr>
            <a:xfrm>
              <a:off x="4277955" y="3767258"/>
              <a:ext cx="1371831" cy="1371831"/>
            </a:xfrm>
            <a:prstGeom prst="teardrop">
              <a:avLst/>
            </a:prstGeom>
            <a:solidFill>
              <a:srgbClr val="AEE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>
              <a:off x="4423870" y="3913173"/>
              <a:ext cx="1080000" cy="10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" name="Freeform 156"/>
          <p:cNvSpPr>
            <a:spLocks noEditPoints="1"/>
          </p:cNvSpPr>
          <p:nvPr/>
        </p:nvSpPr>
        <p:spPr bwMode="auto">
          <a:xfrm>
            <a:off x="6618462" y="4326031"/>
            <a:ext cx="547930" cy="553211"/>
          </a:xfrm>
          <a:custGeom>
            <a:avLst/>
            <a:gdLst>
              <a:gd name="T0" fmla="*/ 39 w 178"/>
              <a:gd name="T1" fmla="*/ 57 h 180"/>
              <a:gd name="T2" fmla="*/ 53 w 178"/>
              <a:gd name="T3" fmla="*/ 57 h 180"/>
              <a:gd name="T4" fmla="*/ 45 w 178"/>
              <a:gd name="T5" fmla="*/ 57 h 180"/>
              <a:gd name="T6" fmla="*/ 47 w 178"/>
              <a:gd name="T7" fmla="*/ 57 h 180"/>
              <a:gd name="T8" fmla="*/ 105 w 178"/>
              <a:gd name="T9" fmla="*/ 50 h 180"/>
              <a:gd name="T10" fmla="*/ 105 w 178"/>
              <a:gd name="T11" fmla="*/ 63 h 180"/>
              <a:gd name="T12" fmla="*/ 105 w 178"/>
              <a:gd name="T13" fmla="*/ 50 h 180"/>
              <a:gd name="T14" fmla="*/ 105 w 178"/>
              <a:gd name="T15" fmla="*/ 56 h 180"/>
              <a:gd name="T16" fmla="*/ 104 w 178"/>
              <a:gd name="T17" fmla="*/ 57 h 180"/>
              <a:gd name="T18" fmla="*/ 159 w 178"/>
              <a:gd name="T19" fmla="*/ 26 h 180"/>
              <a:gd name="T20" fmla="*/ 159 w 178"/>
              <a:gd name="T21" fmla="*/ 32 h 180"/>
              <a:gd name="T22" fmla="*/ 172 w 178"/>
              <a:gd name="T23" fmla="*/ 37 h 180"/>
              <a:gd name="T24" fmla="*/ 167 w 178"/>
              <a:gd name="T25" fmla="*/ 130 h 180"/>
              <a:gd name="T26" fmla="*/ 145 w 178"/>
              <a:gd name="T27" fmla="*/ 133 h 180"/>
              <a:gd name="T28" fmla="*/ 100 w 178"/>
              <a:gd name="T29" fmla="*/ 131 h 180"/>
              <a:gd name="T30" fmla="*/ 75 w 178"/>
              <a:gd name="T31" fmla="*/ 130 h 180"/>
              <a:gd name="T32" fmla="*/ 72 w 178"/>
              <a:gd name="T33" fmla="*/ 133 h 180"/>
              <a:gd name="T34" fmla="*/ 97 w 178"/>
              <a:gd name="T35" fmla="*/ 136 h 180"/>
              <a:gd name="T36" fmla="*/ 148 w 178"/>
              <a:gd name="T37" fmla="*/ 180 h 180"/>
              <a:gd name="T38" fmla="*/ 151 w 178"/>
              <a:gd name="T39" fmla="*/ 177 h 180"/>
              <a:gd name="T40" fmla="*/ 167 w 178"/>
              <a:gd name="T41" fmla="*/ 136 h 180"/>
              <a:gd name="T42" fmla="*/ 178 w 178"/>
              <a:gd name="T43" fmla="*/ 37 h 180"/>
              <a:gd name="T44" fmla="*/ 75 w 178"/>
              <a:gd name="T45" fmla="*/ 50 h 180"/>
              <a:gd name="T46" fmla="*/ 75 w 178"/>
              <a:gd name="T47" fmla="*/ 63 h 180"/>
              <a:gd name="T48" fmla="*/ 75 w 178"/>
              <a:gd name="T49" fmla="*/ 50 h 180"/>
              <a:gd name="T50" fmla="*/ 75 w 178"/>
              <a:gd name="T51" fmla="*/ 56 h 180"/>
              <a:gd name="T52" fmla="*/ 75 w 178"/>
              <a:gd name="T53" fmla="*/ 57 h 180"/>
              <a:gd name="T54" fmla="*/ 152 w 178"/>
              <a:gd name="T55" fmla="*/ 99 h 180"/>
              <a:gd name="T56" fmla="*/ 140 w 178"/>
              <a:gd name="T57" fmla="*/ 0 h 180"/>
              <a:gd name="T58" fmla="*/ 0 w 178"/>
              <a:gd name="T59" fmla="*/ 11 h 180"/>
              <a:gd name="T60" fmla="*/ 11 w 178"/>
              <a:gd name="T61" fmla="*/ 110 h 180"/>
              <a:gd name="T62" fmla="*/ 27 w 178"/>
              <a:gd name="T63" fmla="*/ 151 h 180"/>
              <a:gd name="T64" fmla="*/ 30 w 178"/>
              <a:gd name="T65" fmla="*/ 154 h 180"/>
              <a:gd name="T66" fmla="*/ 81 w 178"/>
              <a:gd name="T67" fmla="*/ 110 h 180"/>
              <a:gd name="T68" fmla="*/ 78 w 178"/>
              <a:gd name="T69" fmla="*/ 105 h 180"/>
              <a:gd name="T70" fmla="*/ 33 w 178"/>
              <a:gd name="T71" fmla="*/ 107 h 180"/>
              <a:gd name="T72" fmla="*/ 11 w 178"/>
              <a:gd name="T73" fmla="*/ 104 h 180"/>
              <a:gd name="T74" fmla="*/ 6 w 178"/>
              <a:gd name="T75" fmla="*/ 11 h 180"/>
              <a:gd name="T76" fmla="*/ 140 w 178"/>
              <a:gd name="T77" fmla="*/ 6 h 180"/>
              <a:gd name="T78" fmla="*/ 146 w 178"/>
              <a:gd name="T79" fmla="*/ 99 h 180"/>
              <a:gd name="T80" fmla="*/ 80 w 178"/>
              <a:gd name="T81" fmla="*/ 10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8" h="180">
                <a:moveTo>
                  <a:pt x="46" y="50"/>
                </a:moveTo>
                <a:cubicBezTo>
                  <a:pt x="42" y="50"/>
                  <a:pt x="39" y="53"/>
                  <a:pt x="39" y="57"/>
                </a:cubicBezTo>
                <a:cubicBezTo>
                  <a:pt x="39" y="60"/>
                  <a:pt x="42" y="63"/>
                  <a:pt x="46" y="63"/>
                </a:cubicBezTo>
                <a:cubicBezTo>
                  <a:pt x="49" y="63"/>
                  <a:pt x="53" y="60"/>
                  <a:pt x="53" y="57"/>
                </a:cubicBezTo>
                <a:cubicBezTo>
                  <a:pt x="53" y="53"/>
                  <a:pt x="49" y="50"/>
                  <a:pt x="46" y="50"/>
                </a:cubicBezTo>
                <a:close/>
                <a:moveTo>
                  <a:pt x="45" y="57"/>
                </a:moveTo>
                <a:cubicBezTo>
                  <a:pt x="45" y="56"/>
                  <a:pt x="45" y="56"/>
                  <a:pt x="46" y="56"/>
                </a:cubicBezTo>
                <a:cubicBezTo>
                  <a:pt x="46" y="56"/>
                  <a:pt x="47" y="56"/>
                  <a:pt x="47" y="57"/>
                </a:cubicBezTo>
                <a:cubicBezTo>
                  <a:pt x="47" y="58"/>
                  <a:pt x="45" y="58"/>
                  <a:pt x="45" y="57"/>
                </a:cubicBezTo>
                <a:close/>
                <a:moveTo>
                  <a:pt x="105" y="50"/>
                </a:moveTo>
                <a:cubicBezTo>
                  <a:pt x="102" y="50"/>
                  <a:pt x="98" y="53"/>
                  <a:pt x="98" y="57"/>
                </a:cubicBezTo>
                <a:cubicBezTo>
                  <a:pt x="98" y="60"/>
                  <a:pt x="102" y="63"/>
                  <a:pt x="105" y="63"/>
                </a:cubicBezTo>
                <a:cubicBezTo>
                  <a:pt x="109" y="63"/>
                  <a:pt x="112" y="60"/>
                  <a:pt x="112" y="57"/>
                </a:cubicBezTo>
                <a:cubicBezTo>
                  <a:pt x="112" y="53"/>
                  <a:pt x="109" y="50"/>
                  <a:pt x="105" y="50"/>
                </a:cubicBezTo>
                <a:close/>
                <a:moveTo>
                  <a:pt x="104" y="57"/>
                </a:moveTo>
                <a:cubicBezTo>
                  <a:pt x="104" y="56"/>
                  <a:pt x="105" y="56"/>
                  <a:pt x="105" y="56"/>
                </a:cubicBezTo>
                <a:cubicBezTo>
                  <a:pt x="106" y="56"/>
                  <a:pt x="106" y="56"/>
                  <a:pt x="106" y="57"/>
                </a:cubicBezTo>
                <a:cubicBezTo>
                  <a:pt x="106" y="58"/>
                  <a:pt x="104" y="58"/>
                  <a:pt x="104" y="57"/>
                </a:cubicBezTo>
                <a:close/>
                <a:moveTo>
                  <a:pt x="167" y="26"/>
                </a:moveTo>
                <a:cubicBezTo>
                  <a:pt x="159" y="26"/>
                  <a:pt x="159" y="26"/>
                  <a:pt x="159" y="26"/>
                </a:cubicBezTo>
                <a:cubicBezTo>
                  <a:pt x="158" y="26"/>
                  <a:pt x="156" y="27"/>
                  <a:pt x="156" y="29"/>
                </a:cubicBezTo>
                <a:cubicBezTo>
                  <a:pt x="156" y="31"/>
                  <a:pt x="158" y="32"/>
                  <a:pt x="159" y="32"/>
                </a:cubicBezTo>
                <a:cubicBezTo>
                  <a:pt x="167" y="32"/>
                  <a:pt x="167" y="32"/>
                  <a:pt x="167" y="32"/>
                </a:cubicBezTo>
                <a:cubicBezTo>
                  <a:pt x="170" y="32"/>
                  <a:pt x="172" y="34"/>
                  <a:pt x="172" y="37"/>
                </a:cubicBezTo>
                <a:cubicBezTo>
                  <a:pt x="172" y="125"/>
                  <a:pt x="172" y="125"/>
                  <a:pt x="172" y="125"/>
                </a:cubicBezTo>
                <a:cubicBezTo>
                  <a:pt x="172" y="128"/>
                  <a:pt x="170" y="130"/>
                  <a:pt x="167" y="130"/>
                </a:cubicBezTo>
                <a:cubicBezTo>
                  <a:pt x="148" y="130"/>
                  <a:pt x="148" y="130"/>
                  <a:pt x="148" y="130"/>
                </a:cubicBezTo>
                <a:cubicBezTo>
                  <a:pt x="146" y="130"/>
                  <a:pt x="145" y="131"/>
                  <a:pt x="145" y="133"/>
                </a:cubicBezTo>
                <a:cubicBezTo>
                  <a:pt x="145" y="171"/>
                  <a:pt x="145" y="171"/>
                  <a:pt x="145" y="171"/>
                </a:cubicBezTo>
                <a:cubicBezTo>
                  <a:pt x="100" y="131"/>
                  <a:pt x="100" y="131"/>
                  <a:pt x="100" y="131"/>
                </a:cubicBezTo>
                <a:cubicBezTo>
                  <a:pt x="100" y="130"/>
                  <a:pt x="99" y="130"/>
                  <a:pt x="98" y="130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73" y="130"/>
                  <a:pt x="72" y="131"/>
                  <a:pt x="72" y="133"/>
                </a:cubicBezTo>
                <a:cubicBezTo>
                  <a:pt x="72" y="135"/>
                  <a:pt x="73" y="136"/>
                  <a:pt x="75" y="136"/>
                </a:cubicBezTo>
                <a:cubicBezTo>
                  <a:pt x="97" y="136"/>
                  <a:pt x="97" y="136"/>
                  <a:pt x="97" y="136"/>
                </a:cubicBezTo>
                <a:cubicBezTo>
                  <a:pt x="146" y="179"/>
                  <a:pt x="146" y="179"/>
                  <a:pt x="146" y="179"/>
                </a:cubicBezTo>
                <a:cubicBezTo>
                  <a:pt x="146" y="180"/>
                  <a:pt x="147" y="180"/>
                  <a:pt x="148" y="180"/>
                </a:cubicBezTo>
                <a:cubicBezTo>
                  <a:pt x="148" y="180"/>
                  <a:pt x="149" y="180"/>
                  <a:pt x="149" y="180"/>
                </a:cubicBezTo>
                <a:cubicBezTo>
                  <a:pt x="150" y="179"/>
                  <a:pt x="151" y="178"/>
                  <a:pt x="151" y="177"/>
                </a:cubicBezTo>
                <a:cubicBezTo>
                  <a:pt x="151" y="136"/>
                  <a:pt x="151" y="136"/>
                  <a:pt x="151" y="136"/>
                </a:cubicBezTo>
                <a:cubicBezTo>
                  <a:pt x="167" y="136"/>
                  <a:pt x="167" y="136"/>
                  <a:pt x="167" y="136"/>
                </a:cubicBezTo>
                <a:cubicBezTo>
                  <a:pt x="173" y="136"/>
                  <a:pt x="178" y="131"/>
                  <a:pt x="178" y="125"/>
                </a:cubicBezTo>
                <a:cubicBezTo>
                  <a:pt x="178" y="37"/>
                  <a:pt x="178" y="37"/>
                  <a:pt x="178" y="37"/>
                </a:cubicBezTo>
                <a:cubicBezTo>
                  <a:pt x="178" y="31"/>
                  <a:pt x="173" y="26"/>
                  <a:pt x="167" y="26"/>
                </a:cubicBezTo>
                <a:close/>
                <a:moveTo>
                  <a:pt x="75" y="50"/>
                </a:moveTo>
                <a:cubicBezTo>
                  <a:pt x="72" y="50"/>
                  <a:pt x="69" y="53"/>
                  <a:pt x="69" y="57"/>
                </a:cubicBezTo>
                <a:cubicBezTo>
                  <a:pt x="69" y="60"/>
                  <a:pt x="72" y="63"/>
                  <a:pt x="75" y="63"/>
                </a:cubicBezTo>
                <a:cubicBezTo>
                  <a:pt x="79" y="63"/>
                  <a:pt x="82" y="60"/>
                  <a:pt x="82" y="57"/>
                </a:cubicBezTo>
                <a:cubicBezTo>
                  <a:pt x="82" y="53"/>
                  <a:pt x="79" y="50"/>
                  <a:pt x="75" y="50"/>
                </a:cubicBezTo>
                <a:close/>
                <a:moveTo>
                  <a:pt x="75" y="57"/>
                </a:moveTo>
                <a:cubicBezTo>
                  <a:pt x="75" y="56"/>
                  <a:pt x="75" y="56"/>
                  <a:pt x="75" y="56"/>
                </a:cubicBezTo>
                <a:cubicBezTo>
                  <a:pt x="76" y="56"/>
                  <a:pt x="76" y="56"/>
                  <a:pt x="76" y="57"/>
                </a:cubicBezTo>
                <a:cubicBezTo>
                  <a:pt x="76" y="58"/>
                  <a:pt x="75" y="58"/>
                  <a:pt x="75" y="57"/>
                </a:cubicBezTo>
                <a:close/>
                <a:moveTo>
                  <a:pt x="140" y="110"/>
                </a:moveTo>
                <a:cubicBezTo>
                  <a:pt x="147" y="110"/>
                  <a:pt x="152" y="105"/>
                  <a:pt x="152" y="99"/>
                </a:cubicBezTo>
                <a:cubicBezTo>
                  <a:pt x="152" y="11"/>
                  <a:pt x="152" y="11"/>
                  <a:pt x="152" y="11"/>
                </a:cubicBezTo>
                <a:cubicBezTo>
                  <a:pt x="152" y="5"/>
                  <a:pt x="147" y="0"/>
                  <a:pt x="140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1"/>
                </a:cubicBezTo>
                <a:cubicBezTo>
                  <a:pt x="0" y="99"/>
                  <a:pt x="0" y="99"/>
                  <a:pt x="0" y="99"/>
                </a:cubicBezTo>
                <a:cubicBezTo>
                  <a:pt x="0" y="105"/>
                  <a:pt x="5" y="110"/>
                  <a:pt x="11" y="110"/>
                </a:cubicBezTo>
                <a:cubicBezTo>
                  <a:pt x="27" y="110"/>
                  <a:pt x="27" y="110"/>
                  <a:pt x="27" y="110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27" y="153"/>
                  <a:pt x="28" y="154"/>
                  <a:pt x="29" y="154"/>
                </a:cubicBezTo>
                <a:cubicBezTo>
                  <a:pt x="29" y="154"/>
                  <a:pt x="30" y="154"/>
                  <a:pt x="30" y="154"/>
                </a:cubicBezTo>
                <a:cubicBezTo>
                  <a:pt x="31" y="154"/>
                  <a:pt x="31" y="154"/>
                  <a:pt x="32" y="154"/>
                </a:cubicBezTo>
                <a:cubicBezTo>
                  <a:pt x="81" y="110"/>
                  <a:pt x="81" y="110"/>
                  <a:pt x="81" y="110"/>
                </a:cubicBezTo>
                <a:lnTo>
                  <a:pt x="140" y="110"/>
                </a:lnTo>
                <a:close/>
                <a:moveTo>
                  <a:pt x="78" y="105"/>
                </a:moveTo>
                <a:cubicBezTo>
                  <a:pt x="33" y="145"/>
                  <a:pt x="33" y="145"/>
                  <a:pt x="33" y="145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05"/>
                  <a:pt x="32" y="104"/>
                  <a:pt x="30" y="104"/>
                </a:cubicBezTo>
                <a:cubicBezTo>
                  <a:pt x="11" y="104"/>
                  <a:pt x="11" y="104"/>
                  <a:pt x="11" y="104"/>
                </a:cubicBezTo>
                <a:cubicBezTo>
                  <a:pt x="8" y="104"/>
                  <a:pt x="6" y="102"/>
                  <a:pt x="6" y="99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9"/>
                  <a:pt x="8" y="6"/>
                  <a:pt x="11" y="6"/>
                </a:cubicBezTo>
                <a:cubicBezTo>
                  <a:pt x="140" y="6"/>
                  <a:pt x="140" y="6"/>
                  <a:pt x="140" y="6"/>
                </a:cubicBezTo>
                <a:cubicBezTo>
                  <a:pt x="143" y="6"/>
                  <a:pt x="146" y="9"/>
                  <a:pt x="146" y="11"/>
                </a:cubicBezTo>
                <a:cubicBezTo>
                  <a:pt x="146" y="99"/>
                  <a:pt x="146" y="99"/>
                  <a:pt x="146" y="99"/>
                </a:cubicBezTo>
                <a:cubicBezTo>
                  <a:pt x="146" y="102"/>
                  <a:pt x="143" y="104"/>
                  <a:pt x="140" y="104"/>
                </a:cubicBezTo>
                <a:cubicBezTo>
                  <a:pt x="80" y="104"/>
                  <a:pt x="80" y="104"/>
                  <a:pt x="80" y="104"/>
                </a:cubicBezTo>
                <a:cubicBezTo>
                  <a:pt x="79" y="104"/>
                  <a:pt x="78" y="104"/>
                  <a:pt x="78" y="105"/>
                </a:cubicBez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91424" tIns="45712" rIns="91424" bIns="45712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36" name="组合 44"/>
          <p:cNvGrpSpPr/>
          <p:nvPr/>
        </p:nvGrpSpPr>
        <p:grpSpPr>
          <a:xfrm flipV="1">
            <a:off x="4652037" y="2279065"/>
            <a:ext cx="1295068" cy="1295243"/>
            <a:chOff x="4277955" y="3767258"/>
            <a:chExt cx="1371831" cy="1371831"/>
          </a:xfrm>
        </p:grpSpPr>
        <p:sp>
          <p:nvSpPr>
            <p:cNvPr id="37" name="泪滴形 36"/>
            <p:cNvSpPr/>
            <p:nvPr/>
          </p:nvSpPr>
          <p:spPr>
            <a:xfrm>
              <a:off x="4277955" y="3767258"/>
              <a:ext cx="1371831" cy="1371831"/>
            </a:xfrm>
            <a:prstGeom prst="teardrop">
              <a:avLst/>
            </a:prstGeom>
            <a:solidFill>
              <a:srgbClr val="AEE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>
              <a:off x="4423870" y="3913173"/>
              <a:ext cx="1080000" cy="10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9" name="Freeform 107"/>
          <p:cNvSpPr>
            <a:spLocks noEditPoints="1"/>
          </p:cNvSpPr>
          <p:nvPr/>
        </p:nvSpPr>
        <p:spPr bwMode="auto">
          <a:xfrm>
            <a:off x="5052361" y="2633433"/>
            <a:ext cx="534483" cy="519789"/>
          </a:xfrm>
          <a:custGeom>
            <a:avLst/>
            <a:gdLst>
              <a:gd name="T0" fmla="*/ 134 w 153"/>
              <a:gd name="T1" fmla="*/ 70 h 149"/>
              <a:gd name="T2" fmla="*/ 131 w 153"/>
              <a:gd name="T3" fmla="*/ 73 h 149"/>
              <a:gd name="T4" fmla="*/ 131 w 153"/>
              <a:gd name="T5" fmla="*/ 143 h 149"/>
              <a:gd name="T6" fmla="*/ 6 w 153"/>
              <a:gd name="T7" fmla="*/ 143 h 149"/>
              <a:gd name="T8" fmla="*/ 6 w 153"/>
              <a:gd name="T9" fmla="*/ 18 h 149"/>
              <a:gd name="T10" fmla="*/ 85 w 153"/>
              <a:gd name="T11" fmla="*/ 18 h 149"/>
              <a:gd name="T12" fmla="*/ 88 w 153"/>
              <a:gd name="T13" fmla="*/ 15 h 149"/>
              <a:gd name="T14" fmla="*/ 85 w 153"/>
              <a:gd name="T15" fmla="*/ 12 h 149"/>
              <a:gd name="T16" fmla="*/ 3 w 153"/>
              <a:gd name="T17" fmla="*/ 12 h 149"/>
              <a:gd name="T18" fmla="*/ 0 w 153"/>
              <a:gd name="T19" fmla="*/ 15 h 149"/>
              <a:gd name="T20" fmla="*/ 0 w 153"/>
              <a:gd name="T21" fmla="*/ 146 h 149"/>
              <a:gd name="T22" fmla="*/ 3 w 153"/>
              <a:gd name="T23" fmla="*/ 149 h 149"/>
              <a:gd name="T24" fmla="*/ 134 w 153"/>
              <a:gd name="T25" fmla="*/ 149 h 149"/>
              <a:gd name="T26" fmla="*/ 137 w 153"/>
              <a:gd name="T27" fmla="*/ 146 h 149"/>
              <a:gd name="T28" fmla="*/ 137 w 153"/>
              <a:gd name="T29" fmla="*/ 73 h 149"/>
              <a:gd name="T30" fmla="*/ 134 w 153"/>
              <a:gd name="T31" fmla="*/ 70 h 149"/>
              <a:gd name="T32" fmla="*/ 134 w 153"/>
              <a:gd name="T33" fmla="*/ 8 h 149"/>
              <a:gd name="T34" fmla="*/ 117 w 153"/>
              <a:gd name="T35" fmla="*/ 0 h 149"/>
              <a:gd name="T36" fmla="*/ 108 w 153"/>
              <a:gd name="T37" fmla="*/ 5 h 149"/>
              <a:gd name="T38" fmla="*/ 108 w 153"/>
              <a:gd name="T39" fmla="*/ 6 h 149"/>
              <a:gd name="T40" fmla="*/ 105 w 153"/>
              <a:gd name="T41" fmla="*/ 10 h 149"/>
              <a:gd name="T42" fmla="*/ 68 w 153"/>
              <a:gd name="T43" fmla="*/ 64 h 149"/>
              <a:gd name="T44" fmla="*/ 67 w 153"/>
              <a:gd name="T45" fmla="*/ 65 h 149"/>
              <a:gd name="T46" fmla="*/ 65 w 153"/>
              <a:gd name="T47" fmla="*/ 100 h 149"/>
              <a:gd name="T48" fmla="*/ 67 w 153"/>
              <a:gd name="T49" fmla="*/ 103 h 149"/>
              <a:gd name="T50" fmla="*/ 68 w 153"/>
              <a:gd name="T51" fmla="*/ 103 h 149"/>
              <a:gd name="T52" fmla="*/ 69 w 153"/>
              <a:gd name="T53" fmla="*/ 103 h 149"/>
              <a:gd name="T54" fmla="*/ 104 w 153"/>
              <a:gd name="T55" fmla="*/ 91 h 149"/>
              <a:gd name="T56" fmla="*/ 105 w 153"/>
              <a:gd name="T57" fmla="*/ 90 h 149"/>
              <a:gd name="T58" fmla="*/ 141 w 153"/>
              <a:gd name="T59" fmla="*/ 39 h 149"/>
              <a:gd name="T60" fmla="*/ 142 w 153"/>
              <a:gd name="T61" fmla="*/ 36 h 149"/>
              <a:gd name="T62" fmla="*/ 146 w 153"/>
              <a:gd name="T63" fmla="*/ 32 h 149"/>
              <a:gd name="T64" fmla="*/ 146 w 153"/>
              <a:gd name="T65" fmla="*/ 31 h 149"/>
              <a:gd name="T66" fmla="*/ 134 w 153"/>
              <a:gd name="T67" fmla="*/ 8 h 149"/>
              <a:gd name="T68" fmla="*/ 72 w 153"/>
              <a:gd name="T69" fmla="*/ 96 h 149"/>
              <a:gd name="T70" fmla="*/ 73 w 153"/>
              <a:gd name="T71" fmla="*/ 69 h 149"/>
              <a:gd name="T72" fmla="*/ 79 w 153"/>
              <a:gd name="T73" fmla="*/ 74 h 149"/>
              <a:gd name="T74" fmla="*/ 81 w 153"/>
              <a:gd name="T75" fmla="*/ 76 h 149"/>
              <a:gd name="T76" fmla="*/ 89 w 153"/>
              <a:gd name="T77" fmla="*/ 82 h 149"/>
              <a:gd name="T78" fmla="*/ 91 w 153"/>
              <a:gd name="T79" fmla="*/ 84 h 149"/>
              <a:gd name="T80" fmla="*/ 97 w 153"/>
              <a:gd name="T81" fmla="*/ 87 h 149"/>
              <a:gd name="T82" fmla="*/ 72 w 153"/>
              <a:gd name="T83" fmla="*/ 96 h 149"/>
              <a:gd name="T84" fmla="*/ 102 w 153"/>
              <a:gd name="T85" fmla="*/ 84 h 149"/>
              <a:gd name="T86" fmla="*/ 94 w 153"/>
              <a:gd name="T87" fmla="*/ 78 h 149"/>
              <a:gd name="T88" fmla="*/ 84 w 153"/>
              <a:gd name="T89" fmla="*/ 71 h 149"/>
              <a:gd name="T90" fmla="*/ 75 w 153"/>
              <a:gd name="T91" fmla="*/ 63 h 149"/>
              <a:gd name="T92" fmla="*/ 108 w 153"/>
              <a:gd name="T93" fmla="*/ 16 h 149"/>
              <a:gd name="T94" fmla="*/ 108 w 153"/>
              <a:gd name="T95" fmla="*/ 15 h 149"/>
              <a:gd name="T96" fmla="*/ 124 w 153"/>
              <a:gd name="T97" fmla="*/ 22 h 149"/>
              <a:gd name="T98" fmla="*/ 136 w 153"/>
              <a:gd name="T99" fmla="*/ 34 h 149"/>
              <a:gd name="T100" fmla="*/ 102 w 153"/>
              <a:gd name="T101" fmla="*/ 84 h 149"/>
              <a:gd name="T102" fmla="*/ 141 w 153"/>
              <a:gd name="T103" fmla="*/ 28 h 149"/>
              <a:gd name="T104" fmla="*/ 141 w 153"/>
              <a:gd name="T105" fmla="*/ 28 h 149"/>
              <a:gd name="T106" fmla="*/ 140 w 153"/>
              <a:gd name="T107" fmla="*/ 29 h 149"/>
              <a:gd name="T108" fmla="*/ 128 w 153"/>
              <a:gd name="T109" fmla="*/ 17 h 149"/>
              <a:gd name="T110" fmla="*/ 112 w 153"/>
              <a:gd name="T111" fmla="*/ 10 h 149"/>
              <a:gd name="T112" fmla="*/ 112 w 153"/>
              <a:gd name="T113" fmla="*/ 10 h 149"/>
              <a:gd name="T114" fmla="*/ 113 w 153"/>
              <a:gd name="T115" fmla="*/ 9 h 149"/>
              <a:gd name="T116" fmla="*/ 117 w 153"/>
              <a:gd name="T117" fmla="*/ 6 h 149"/>
              <a:gd name="T118" fmla="*/ 130 w 153"/>
              <a:gd name="T119" fmla="*/ 13 h 149"/>
              <a:gd name="T120" fmla="*/ 141 w 153"/>
              <a:gd name="T121" fmla="*/ 2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3" h="149">
                <a:moveTo>
                  <a:pt x="134" y="70"/>
                </a:moveTo>
                <a:cubicBezTo>
                  <a:pt x="133" y="70"/>
                  <a:pt x="131" y="72"/>
                  <a:pt x="131" y="73"/>
                </a:cubicBezTo>
                <a:cubicBezTo>
                  <a:pt x="131" y="143"/>
                  <a:pt x="131" y="143"/>
                  <a:pt x="131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6" y="18"/>
                  <a:pt x="6" y="18"/>
                  <a:pt x="6" y="18"/>
                </a:cubicBezTo>
                <a:cubicBezTo>
                  <a:pt x="85" y="18"/>
                  <a:pt x="85" y="18"/>
                  <a:pt x="85" y="18"/>
                </a:cubicBezTo>
                <a:cubicBezTo>
                  <a:pt x="86" y="18"/>
                  <a:pt x="88" y="16"/>
                  <a:pt x="88" y="15"/>
                </a:cubicBezTo>
                <a:cubicBezTo>
                  <a:pt x="88" y="13"/>
                  <a:pt x="86" y="12"/>
                  <a:pt x="85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2" y="12"/>
                  <a:pt x="0" y="13"/>
                  <a:pt x="0" y="15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48"/>
                  <a:pt x="2" y="149"/>
                  <a:pt x="3" y="149"/>
                </a:cubicBezTo>
                <a:cubicBezTo>
                  <a:pt x="134" y="149"/>
                  <a:pt x="134" y="149"/>
                  <a:pt x="134" y="149"/>
                </a:cubicBezTo>
                <a:cubicBezTo>
                  <a:pt x="136" y="149"/>
                  <a:pt x="137" y="148"/>
                  <a:pt x="137" y="146"/>
                </a:cubicBezTo>
                <a:cubicBezTo>
                  <a:pt x="137" y="73"/>
                  <a:pt x="137" y="73"/>
                  <a:pt x="137" y="73"/>
                </a:cubicBezTo>
                <a:cubicBezTo>
                  <a:pt x="137" y="72"/>
                  <a:pt x="136" y="70"/>
                  <a:pt x="134" y="70"/>
                </a:cubicBezTo>
                <a:close/>
                <a:moveTo>
                  <a:pt x="134" y="8"/>
                </a:moveTo>
                <a:cubicBezTo>
                  <a:pt x="127" y="3"/>
                  <a:pt x="121" y="0"/>
                  <a:pt x="117" y="0"/>
                </a:cubicBezTo>
                <a:cubicBezTo>
                  <a:pt x="114" y="0"/>
                  <a:pt x="111" y="2"/>
                  <a:pt x="108" y="5"/>
                </a:cubicBezTo>
                <a:cubicBezTo>
                  <a:pt x="108" y="6"/>
                  <a:pt x="108" y="6"/>
                  <a:pt x="108" y="6"/>
                </a:cubicBezTo>
                <a:cubicBezTo>
                  <a:pt x="107" y="7"/>
                  <a:pt x="106" y="9"/>
                  <a:pt x="105" y="10"/>
                </a:cubicBezTo>
                <a:cubicBezTo>
                  <a:pt x="68" y="64"/>
                  <a:pt x="68" y="64"/>
                  <a:pt x="68" y="64"/>
                </a:cubicBezTo>
                <a:cubicBezTo>
                  <a:pt x="67" y="64"/>
                  <a:pt x="67" y="65"/>
                  <a:pt x="67" y="65"/>
                </a:cubicBezTo>
                <a:cubicBezTo>
                  <a:pt x="65" y="100"/>
                  <a:pt x="65" y="100"/>
                  <a:pt x="65" y="100"/>
                </a:cubicBezTo>
                <a:cubicBezTo>
                  <a:pt x="65" y="101"/>
                  <a:pt x="66" y="102"/>
                  <a:pt x="67" y="103"/>
                </a:cubicBezTo>
                <a:cubicBezTo>
                  <a:pt x="67" y="103"/>
                  <a:pt x="68" y="103"/>
                  <a:pt x="68" y="103"/>
                </a:cubicBezTo>
                <a:cubicBezTo>
                  <a:pt x="69" y="103"/>
                  <a:pt x="69" y="103"/>
                  <a:pt x="69" y="103"/>
                </a:cubicBezTo>
                <a:cubicBezTo>
                  <a:pt x="104" y="91"/>
                  <a:pt x="104" y="91"/>
                  <a:pt x="104" y="91"/>
                </a:cubicBezTo>
                <a:cubicBezTo>
                  <a:pt x="104" y="91"/>
                  <a:pt x="105" y="91"/>
                  <a:pt x="105" y="90"/>
                </a:cubicBezTo>
                <a:cubicBezTo>
                  <a:pt x="141" y="39"/>
                  <a:pt x="141" y="39"/>
                  <a:pt x="141" y="39"/>
                </a:cubicBezTo>
                <a:cubicBezTo>
                  <a:pt x="142" y="36"/>
                  <a:pt x="142" y="36"/>
                  <a:pt x="142" y="36"/>
                </a:cubicBezTo>
                <a:cubicBezTo>
                  <a:pt x="144" y="34"/>
                  <a:pt x="145" y="33"/>
                  <a:pt x="146" y="32"/>
                </a:cubicBezTo>
                <a:cubicBezTo>
                  <a:pt x="146" y="31"/>
                  <a:pt x="146" y="31"/>
                  <a:pt x="146" y="31"/>
                </a:cubicBezTo>
                <a:cubicBezTo>
                  <a:pt x="153" y="22"/>
                  <a:pt x="144" y="14"/>
                  <a:pt x="134" y="8"/>
                </a:cubicBezTo>
                <a:close/>
                <a:moveTo>
                  <a:pt x="72" y="96"/>
                </a:moveTo>
                <a:cubicBezTo>
                  <a:pt x="73" y="69"/>
                  <a:pt x="73" y="69"/>
                  <a:pt x="73" y="69"/>
                </a:cubicBezTo>
                <a:cubicBezTo>
                  <a:pt x="75" y="70"/>
                  <a:pt x="78" y="72"/>
                  <a:pt x="79" y="74"/>
                </a:cubicBezTo>
                <a:cubicBezTo>
                  <a:pt x="79" y="75"/>
                  <a:pt x="80" y="76"/>
                  <a:pt x="81" y="76"/>
                </a:cubicBezTo>
                <a:cubicBezTo>
                  <a:pt x="81" y="76"/>
                  <a:pt x="87" y="77"/>
                  <a:pt x="89" y="82"/>
                </a:cubicBezTo>
                <a:cubicBezTo>
                  <a:pt x="89" y="83"/>
                  <a:pt x="90" y="84"/>
                  <a:pt x="91" y="84"/>
                </a:cubicBezTo>
                <a:cubicBezTo>
                  <a:pt x="91" y="84"/>
                  <a:pt x="94" y="84"/>
                  <a:pt x="97" y="87"/>
                </a:cubicBezTo>
                <a:lnTo>
                  <a:pt x="72" y="96"/>
                </a:lnTo>
                <a:close/>
                <a:moveTo>
                  <a:pt x="102" y="84"/>
                </a:moveTo>
                <a:cubicBezTo>
                  <a:pt x="99" y="80"/>
                  <a:pt x="96" y="79"/>
                  <a:pt x="94" y="78"/>
                </a:cubicBezTo>
                <a:cubicBezTo>
                  <a:pt x="91" y="74"/>
                  <a:pt x="86" y="72"/>
                  <a:pt x="84" y="71"/>
                </a:cubicBezTo>
                <a:cubicBezTo>
                  <a:pt x="82" y="67"/>
                  <a:pt x="78" y="65"/>
                  <a:pt x="75" y="63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8" y="15"/>
                  <a:pt x="108" y="15"/>
                  <a:pt x="108" y="15"/>
                </a:cubicBezTo>
                <a:cubicBezTo>
                  <a:pt x="113" y="16"/>
                  <a:pt x="119" y="18"/>
                  <a:pt x="124" y="22"/>
                </a:cubicBezTo>
                <a:cubicBezTo>
                  <a:pt x="130" y="26"/>
                  <a:pt x="134" y="31"/>
                  <a:pt x="136" y="34"/>
                </a:cubicBezTo>
                <a:lnTo>
                  <a:pt x="102" y="84"/>
                </a:lnTo>
                <a:close/>
                <a:moveTo>
                  <a:pt x="141" y="28"/>
                </a:moveTo>
                <a:cubicBezTo>
                  <a:pt x="141" y="28"/>
                  <a:pt x="141" y="28"/>
                  <a:pt x="141" y="28"/>
                </a:cubicBezTo>
                <a:cubicBezTo>
                  <a:pt x="140" y="29"/>
                  <a:pt x="140" y="29"/>
                  <a:pt x="140" y="29"/>
                </a:cubicBezTo>
                <a:cubicBezTo>
                  <a:pt x="137" y="25"/>
                  <a:pt x="133" y="21"/>
                  <a:pt x="128" y="17"/>
                </a:cubicBezTo>
                <a:cubicBezTo>
                  <a:pt x="122" y="14"/>
                  <a:pt x="117" y="11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ubicBezTo>
                  <a:pt x="113" y="9"/>
                  <a:pt x="113" y="9"/>
                  <a:pt x="113" y="9"/>
                </a:cubicBezTo>
                <a:cubicBezTo>
                  <a:pt x="114" y="7"/>
                  <a:pt x="116" y="6"/>
                  <a:pt x="117" y="6"/>
                </a:cubicBezTo>
                <a:cubicBezTo>
                  <a:pt x="120" y="6"/>
                  <a:pt x="124" y="8"/>
                  <a:pt x="130" y="13"/>
                </a:cubicBezTo>
                <a:cubicBezTo>
                  <a:pt x="144" y="22"/>
                  <a:pt x="143" y="25"/>
                  <a:pt x="141" y="28"/>
                </a:cubicBez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91424" tIns="45712" rIns="91424" bIns="45712" numCol="1" anchor="t" anchorCtr="0" compatLnSpc="1"/>
          <a:lstStyle/>
          <a:p>
            <a:endParaRPr lang="zh-CN" altLang="en-US">
              <a:solidFill>
                <a:schemeClr val="accent2"/>
              </a:solidFill>
              <a:cs typeface="+mn-ea"/>
              <a:sym typeface="+mn-lt"/>
            </a:endParaRPr>
          </a:p>
        </p:txBody>
      </p:sp>
      <p:grpSp>
        <p:nvGrpSpPr>
          <p:cNvPr id="40" name="组合 63"/>
          <p:cNvGrpSpPr/>
          <p:nvPr/>
        </p:nvGrpSpPr>
        <p:grpSpPr>
          <a:xfrm flipH="1" flipV="1">
            <a:off x="6244895" y="2279065"/>
            <a:ext cx="1295068" cy="1295243"/>
            <a:chOff x="4277955" y="3767258"/>
            <a:chExt cx="1371831" cy="1371831"/>
          </a:xfrm>
        </p:grpSpPr>
        <p:sp>
          <p:nvSpPr>
            <p:cNvPr id="41" name="泪滴形 40"/>
            <p:cNvSpPr/>
            <p:nvPr/>
          </p:nvSpPr>
          <p:spPr>
            <a:xfrm>
              <a:off x="4277955" y="3767258"/>
              <a:ext cx="1371831" cy="1371831"/>
            </a:xfrm>
            <a:prstGeom prst="teardrop">
              <a:avLst/>
            </a:prstGeom>
            <a:solidFill>
              <a:srgbClr val="AEE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4423870" y="3913173"/>
              <a:ext cx="1080000" cy="10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3" name="Freeform 155"/>
          <p:cNvSpPr>
            <a:spLocks noEditPoints="1"/>
          </p:cNvSpPr>
          <p:nvPr/>
        </p:nvSpPr>
        <p:spPr bwMode="auto">
          <a:xfrm>
            <a:off x="6639115" y="2723294"/>
            <a:ext cx="506626" cy="482702"/>
          </a:xfrm>
          <a:custGeom>
            <a:avLst/>
            <a:gdLst>
              <a:gd name="T0" fmla="*/ 106 w 152"/>
              <a:gd name="T1" fmla="*/ 49 h 145"/>
              <a:gd name="T2" fmla="*/ 99 w 152"/>
              <a:gd name="T3" fmla="*/ 56 h 145"/>
              <a:gd name="T4" fmla="*/ 106 w 152"/>
              <a:gd name="T5" fmla="*/ 63 h 145"/>
              <a:gd name="T6" fmla="*/ 113 w 152"/>
              <a:gd name="T7" fmla="*/ 56 h 145"/>
              <a:gd name="T8" fmla="*/ 106 w 152"/>
              <a:gd name="T9" fmla="*/ 49 h 145"/>
              <a:gd name="T10" fmla="*/ 105 w 152"/>
              <a:gd name="T11" fmla="*/ 56 h 145"/>
              <a:gd name="T12" fmla="*/ 106 w 152"/>
              <a:gd name="T13" fmla="*/ 55 h 145"/>
              <a:gd name="T14" fmla="*/ 107 w 152"/>
              <a:gd name="T15" fmla="*/ 56 h 145"/>
              <a:gd name="T16" fmla="*/ 105 w 152"/>
              <a:gd name="T17" fmla="*/ 56 h 145"/>
              <a:gd name="T18" fmla="*/ 46 w 152"/>
              <a:gd name="T19" fmla="*/ 49 h 145"/>
              <a:gd name="T20" fmla="*/ 39 w 152"/>
              <a:gd name="T21" fmla="*/ 56 h 145"/>
              <a:gd name="T22" fmla="*/ 46 w 152"/>
              <a:gd name="T23" fmla="*/ 63 h 145"/>
              <a:gd name="T24" fmla="*/ 53 w 152"/>
              <a:gd name="T25" fmla="*/ 56 h 145"/>
              <a:gd name="T26" fmla="*/ 46 w 152"/>
              <a:gd name="T27" fmla="*/ 49 h 145"/>
              <a:gd name="T28" fmla="*/ 45 w 152"/>
              <a:gd name="T29" fmla="*/ 56 h 145"/>
              <a:gd name="T30" fmla="*/ 46 w 152"/>
              <a:gd name="T31" fmla="*/ 55 h 145"/>
              <a:gd name="T32" fmla="*/ 47 w 152"/>
              <a:gd name="T33" fmla="*/ 56 h 145"/>
              <a:gd name="T34" fmla="*/ 45 w 152"/>
              <a:gd name="T35" fmla="*/ 56 h 145"/>
              <a:gd name="T36" fmla="*/ 141 w 152"/>
              <a:gd name="T37" fmla="*/ 0 h 145"/>
              <a:gd name="T38" fmla="*/ 11 w 152"/>
              <a:gd name="T39" fmla="*/ 0 h 145"/>
              <a:gd name="T40" fmla="*/ 0 w 152"/>
              <a:gd name="T41" fmla="*/ 11 h 145"/>
              <a:gd name="T42" fmla="*/ 0 w 152"/>
              <a:gd name="T43" fmla="*/ 99 h 145"/>
              <a:gd name="T44" fmla="*/ 11 w 152"/>
              <a:gd name="T45" fmla="*/ 110 h 145"/>
              <a:gd name="T46" fmla="*/ 53 w 152"/>
              <a:gd name="T47" fmla="*/ 110 h 145"/>
              <a:gd name="T48" fmla="*/ 74 w 152"/>
              <a:gd name="T49" fmla="*/ 143 h 145"/>
              <a:gd name="T50" fmla="*/ 76 w 152"/>
              <a:gd name="T51" fmla="*/ 145 h 145"/>
              <a:gd name="T52" fmla="*/ 79 w 152"/>
              <a:gd name="T53" fmla="*/ 143 h 145"/>
              <a:gd name="T54" fmla="*/ 100 w 152"/>
              <a:gd name="T55" fmla="*/ 110 h 145"/>
              <a:gd name="T56" fmla="*/ 141 w 152"/>
              <a:gd name="T57" fmla="*/ 110 h 145"/>
              <a:gd name="T58" fmla="*/ 152 w 152"/>
              <a:gd name="T59" fmla="*/ 99 h 145"/>
              <a:gd name="T60" fmla="*/ 152 w 152"/>
              <a:gd name="T61" fmla="*/ 11 h 145"/>
              <a:gd name="T62" fmla="*/ 141 w 152"/>
              <a:gd name="T63" fmla="*/ 0 h 145"/>
              <a:gd name="T64" fmla="*/ 146 w 152"/>
              <a:gd name="T65" fmla="*/ 99 h 145"/>
              <a:gd name="T66" fmla="*/ 141 w 152"/>
              <a:gd name="T67" fmla="*/ 104 h 145"/>
              <a:gd name="T68" fmla="*/ 98 w 152"/>
              <a:gd name="T69" fmla="*/ 104 h 145"/>
              <a:gd name="T70" fmla="*/ 97 w 152"/>
              <a:gd name="T71" fmla="*/ 104 h 145"/>
              <a:gd name="T72" fmla="*/ 97 w 152"/>
              <a:gd name="T73" fmla="*/ 104 h 145"/>
              <a:gd name="T74" fmla="*/ 97 w 152"/>
              <a:gd name="T75" fmla="*/ 104 h 145"/>
              <a:gd name="T76" fmla="*/ 95 w 152"/>
              <a:gd name="T77" fmla="*/ 105 h 145"/>
              <a:gd name="T78" fmla="*/ 76 w 152"/>
              <a:gd name="T79" fmla="*/ 136 h 145"/>
              <a:gd name="T80" fmla="*/ 57 w 152"/>
              <a:gd name="T81" fmla="*/ 105 h 145"/>
              <a:gd name="T82" fmla="*/ 55 w 152"/>
              <a:gd name="T83" fmla="*/ 104 h 145"/>
              <a:gd name="T84" fmla="*/ 55 w 152"/>
              <a:gd name="T85" fmla="*/ 104 h 145"/>
              <a:gd name="T86" fmla="*/ 55 w 152"/>
              <a:gd name="T87" fmla="*/ 104 h 145"/>
              <a:gd name="T88" fmla="*/ 54 w 152"/>
              <a:gd name="T89" fmla="*/ 104 h 145"/>
              <a:gd name="T90" fmla="*/ 11 w 152"/>
              <a:gd name="T91" fmla="*/ 104 h 145"/>
              <a:gd name="T92" fmla="*/ 6 w 152"/>
              <a:gd name="T93" fmla="*/ 99 h 145"/>
              <a:gd name="T94" fmla="*/ 6 w 152"/>
              <a:gd name="T95" fmla="*/ 11 h 145"/>
              <a:gd name="T96" fmla="*/ 11 w 152"/>
              <a:gd name="T97" fmla="*/ 6 h 145"/>
              <a:gd name="T98" fmla="*/ 141 w 152"/>
              <a:gd name="T99" fmla="*/ 6 h 145"/>
              <a:gd name="T100" fmla="*/ 146 w 152"/>
              <a:gd name="T101" fmla="*/ 11 h 145"/>
              <a:gd name="T102" fmla="*/ 146 w 152"/>
              <a:gd name="T103" fmla="*/ 99 h 145"/>
              <a:gd name="T104" fmla="*/ 76 w 152"/>
              <a:gd name="T105" fmla="*/ 49 h 145"/>
              <a:gd name="T106" fmla="*/ 69 w 152"/>
              <a:gd name="T107" fmla="*/ 56 h 145"/>
              <a:gd name="T108" fmla="*/ 76 w 152"/>
              <a:gd name="T109" fmla="*/ 63 h 145"/>
              <a:gd name="T110" fmla="*/ 83 w 152"/>
              <a:gd name="T111" fmla="*/ 56 h 145"/>
              <a:gd name="T112" fmla="*/ 76 w 152"/>
              <a:gd name="T113" fmla="*/ 49 h 145"/>
              <a:gd name="T114" fmla="*/ 75 w 152"/>
              <a:gd name="T115" fmla="*/ 56 h 145"/>
              <a:gd name="T116" fmla="*/ 76 w 152"/>
              <a:gd name="T117" fmla="*/ 55 h 145"/>
              <a:gd name="T118" fmla="*/ 77 w 152"/>
              <a:gd name="T119" fmla="*/ 56 h 145"/>
              <a:gd name="T120" fmla="*/ 75 w 152"/>
              <a:gd name="T121" fmla="*/ 56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2" h="145">
                <a:moveTo>
                  <a:pt x="106" y="49"/>
                </a:moveTo>
                <a:cubicBezTo>
                  <a:pt x="102" y="49"/>
                  <a:pt x="99" y="53"/>
                  <a:pt x="99" y="56"/>
                </a:cubicBezTo>
                <a:cubicBezTo>
                  <a:pt x="99" y="60"/>
                  <a:pt x="102" y="63"/>
                  <a:pt x="106" y="63"/>
                </a:cubicBezTo>
                <a:cubicBezTo>
                  <a:pt x="109" y="63"/>
                  <a:pt x="113" y="60"/>
                  <a:pt x="113" y="56"/>
                </a:cubicBezTo>
                <a:cubicBezTo>
                  <a:pt x="113" y="53"/>
                  <a:pt x="109" y="49"/>
                  <a:pt x="106" y="49"/>
                </a:cubicBezTo>
                <a:close/>
                <a:moveTo>
                  <a:pt x="105" y="56"/>
                </a:moveTo>
                <a:cubicBezTo>
                  <a:pt x="105" y="56"/>
                  <a:pt x="105" y="55"/>
                  <a:pt x="106" y="55"/>
                </a:cubicBezTo>
                <a:cubicBezTo>
                  <a:pt x="106" y="55"/>
                  <a:pt x="107" y="56"/>
                  <a:pt x="107" y="56"/>
                </a:cubicBezTo>
                <a:cubicBezTo>
                  <a:pt x="107" y="57"/>
                  <a:pt x="105" y="57"/>
                  <a:pt x="105" y="56"/>
                </a:cubicBezTo>
                <a:close/>
                <a:moveTo>
                  <a:pt x="46" y="49"/>
                </a:moveTo>
                <a:cubicBezTo>
                  <a:pt x="42" y="49"/>
                  <a:pt x="39" y="53"/>
                  <a:pt x="39" y="56"/>
                </a:cubicBezTo>
                <a:cubicBezTo>
                  <a:pt x="39" y="60"/>
                  <a:pt x="42" y="63"/>
                  <a:pt x="46" y="63"/>
                </a:cubicBezTo>
                <a:cubicBezTo>
                  <a:pt x="50" y="63"/>
                  <a:pt x="53" y="60"/>
                  <a:pt x="53" y="56"/>
                </a:cubicBezTo>
                <a:cubicBezTo>
                  <a:pt x="53" y="53"/>
                  <a:pt x="50" y="49"/>
                  <a:pt x="46" y="49"/>
                </a:cubicBezTo>
                <a:close/>
                <a:moveTo>
                  <a:pt x="45" y="56"/>
                </a:moveTo>
                <a:cubicBezTo>
                  <a:pt x="45" y="56"/>
                  <a:pt x="46" y="55"/>
                  <a:pt x="46" y="55"/>
                </a:cubicBezTo>
                <a:cubicBezTo>
                  <a:pt x="47" y="55"/>
                  <a:pt x="47" y="56"/>
                  <a:pt x="47" y="56"/>
                </a:cubicBezTo>
                <a:cubicBezTo>
                  <a:pt x="47" y="57"/>
                  <a:pt x="45" y="57"/>
                  <a:pt x="45" y="56"/>
                </a:cubicBezTo>
                <a:close/>
                <a:moveTo>
                  <a:pt x="141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1"/>
                </a:cubicBezTo>
                <a:cubicBezTo>
                  <a:pt x="0" y="99"/>
                  <a:pt x="0" y="99"/>
                  <a:pt x="0" y="99"/>
                </a:cubicBezTo>
                <a:cubicBezTo>
                  <a:pt x="0" y="105"/>
                  <a:pt x="5" y="110"/>
                  <a:pt x="11" y="110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74" y="143"/>
                  <a:pt x="74" y="143"/>
                  <a:pt x="74" y="143"/>
                </a:cubicBezTo>
                <a:cubicBezTo>
                  <a:pt x="74" y="144"/>
                  <a:pt x="75" y="145"/>
                  <a:pt x="76" y="145"/>
                </a:cubicBezTo>
                <a:cubicBezTo>
                  <a:pt x="77" y="145"/>
                  <a:pt x="78" y="144"/>
                  <a:pt x="79" y="143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41" y="110"/>
                  <a:pt x="141" y="110"/>
                  <a:pt x="141" y="110"/>
                </a:cubicBezTo>
                <a:cubicBezTo>
                  <a:pt x="147" y="110"/>
                  <a:pt x="152" y="105"/>
                  <a:pt x="152" y="99"/>
                </a:cubicBezTo>
                <a:cubicBezTo>
                  <a:pt x="152" y="11"/>
                  <a:pt x="152" y="11"/>
                  <a:pt x="152" y="11"/>
                </a:cubicBezTo>
                <a:cubicBezTo>
                  <a:pt x="152" y="5"/>
                  <a:pt x="147" y="0"/>
                  <a:pt x="141" y="0"/>
                </a:cubicBezTo>
                <a:close/>
                <a:moveTo>
                  <a:pt x="146" y="99"/>
                </a:moveTo>
                <a:cubicBezTo>
                  <a:pt x="146" y="101"/>
                  <a:pt x="144" y="104"/>
                  <a:pt x="141" y="104"/>
                </a:cubicBezTo>
                <a:cubicBezTo>
                  <a:pt x="98" y="104"/>
                  <a:pt x="98" y="104"/>
                  <a:pt x="98" y="104"/>
                </a:cubicBezTo>
                <a:cubicBezTo>
                  <a:pt x="98" y="104"/>
                  <a:pt x="97" y="104"/>
                  <a:pt x="97" y="104"/>
                </a:cubicBezTo>
                <a:cubicBezTo>
                  <a:pt x="97" y="104"/>
                  <a:pt x="97" y="104"/>
                  <a:pt x="97" y="104"/>
                </a:cubicBezTo>
                <a:cubicBezTo>
                  <a:pt x="97" y="104"/>
                  <a:pt x="97" y="104"/>
                  <a:pt x="97" y="104"/>
                </a:cubicBezTo>
                <a:cubicBezTo>
                  <a:pt x="96" y="104"/>
                  <a:pt x="96" y="105"/>
                  <a:pt x="95" y="105"/>
                </a:cubicBezTo>
                <a:cubicBezTo>
                  <a:pt x="76" y="136"/>
                  <a:pt x="76" y="136"/>
                  <a:pt x="76" y="136"/>
                </a:cubicBezTo>
                <a:cubicBezTo>
                  <a:pt x="57" y="105"/>
                  <a:pt x="57" y="105"/>
                  <a:pt x="57" y="105"/>
                </a:cubicBezTo>
                <a:cubicBezTo>
                  <a:pt x="57" y="105"/>
                  <a:pt x="56" y="104"/>
                  <a:pt x="55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5" y="104"/>
                  <a:pt x="54" y="104"/>
                  <a:pt x="54" y="104"/>
                </a:cubicBezTo>
                <a:cubicBezTo>
                  <a:pt x="11" y="104"/>
                  <a:pt x="11" y="104"/>
                  <a:pt x="11" y="104"/>
                </a:cubicBezTo>
                <a:cubicBezTo>
                  <a:pt x="9" y="104"/>
                  <a:pt x="6" y="101"/>
                  <a:pt x="6" y="99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8"/>
                  <a:pt x="9" y="6"/>
                  <a:pt x="11" y="6"/>
                </a:cubicBezTo>
                <a:cubicBezTo>
                  <a:pt x="141" y="6"/>
                  <a:pt x="141" y="6"/>
                  <a:pt x="141" y="6"/>
                </a:cubicBezTo>
                <a:cubicBezTo>
                  <a:pt x="144" y="6"/>
                  <a:pt x="146" y="8"/>
                  <a:pt x="146" y="11"/>
                </a:cubicBezTo>
                <a:lnTo>
                  <a:pt x="146" y="99"/>
                </a:lnTo>
                <a:close/>
                <a:moveTo>
                  <a:pt x="76" y="49"/>
                </a:moveTo>
                <a:cubicBezTo>
                  <a:pt x="72" y="49"/>
                  <a:pt x="69" y="53"/>
                  <a:pt x="69" y="56"/>
                </a:cubicBezTo>
                <a:cubicBezTo>
                  <a:pt x="69" y="60"/>
                  <a:pt x="72" y="63"/>
                  <a:pt x="76" y="63"/>
                </a:cubicBezTo>
                <a:cubicBezTo>
                  <a:pt x="80" y="63"/>
                  <a:pt x="83" y="60"/>
                  <a:pt x="83" y="56"/>
                </a:cubicBezTo>
                <a:cubicBezTo>
                  <a:pt x="83" y="53"/>
                  <a:pt x="80" y="49"/>
                  <a:pt x="76" y="49"/>
                </a:cubicBezTo>
                <a:close/>
                <a:moveTo>
                  <a:pt x="75" y="56"/>
                </a:moveTo>
                <a:cubicBezTo>
                  <a:pt x="75" y="56"/>
                  <a:pt x="75" y="55"/>
                  <a:pt x="76" y="55"/>
                </a:cubicBezTo>
                <a:cubicBezTo>
                  <a:pt x="76" y="55"/>
                  <a:pt x="77" y="56"/>
                  <a:pt x="77" y="56"/>
                </a:cubicBezTo>
                <a:cubicBezTo>
                  <a:pt x="77" y="57"/>
                  <a:pt x="75" y="57"/>
                  <a:pt x="75" y="56"/>
                </a:cubicBez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vert="horz" wrap="square" lIns="91424" tIns="45712" rIns="91424" bIns="45712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7691935" y="2622627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文本框 51"/>
          <p:cNvSpPr txBox="1"/>
          <p:nvPr/>
        </p:nvSpPr>
        <p:spPr>
          <a:xfrm>
            <a:off x="7691935" y="2371950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1913425" y="2622627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文本框 51"/>
          <p:cNvSpPr txBox="1"/>
          <p:nvPr/>
        </p:nvSpPr>
        <p:spPr>
          <a:xfrm>
            <a:off x="1696811" y="2371950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0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7691935" y="4282431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文本框 51"/>
          <p:cNvSpPr txBox="1"/>
          <p:nvPr/>
        </p:nvSpPr>
        <p:spPr>
          <a:xfrm>
            <a:off x="7691935" y="4031754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2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1913425" y="4282431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3" name="文本框 51"/>
          <p:cNvSpPr txBox="1"/>
          <p:nvPr/>
        </p:nvSpPr>
        <p:spPr>
          <a:xfrm>
            <a:off x="1696811" y="4031754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" name="Chart 61"/>
          <p:cNvGraphicFramePr/>
          <p:nvPr/>
        </p:nvGraphicFramePr>
        <p:xfrm>
          <a:off x="1496748" y="2179060"/>
          <a:ext cx="1949488" cy="2063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TextBox 67"/>
          <p:cNvSpPr txBox="1"/>
          <p:nvPr/>
        </p:nvSpPr>
        <p:spPr>
          <a:xfrm>
            <a:off x="2090229" y="3077104"/>
            <a:ext cx="762525" cy="311876"/>
          </a:xfrm>
          <a:prstGeom prst="rect">
            <a:avLst/>
          </a:prstGeom>
          <a:noFill/>
        </p:spPr>
        <p:txBody>
          <a:bodyPr wrap="square" lIns="65021" tIns="32510" rIns="65021" bIns="3251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50%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49"/>
          <p:cNvSpPr txBox="1"/>
          <p:nvPr/>
        </p:nvSpPr>
        <p:spPr>
          <a:xfrm>
            <a:off x="2317152" y="4166343"/>
            <a:ext cx="314189" cy="2068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20</a:t>
            </a: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19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aphicFrame>
        <p:nvGraphicFramePr>
          <p:cNvPr id="7" name="Chart 35"/>
          <p:cNvGraphicFramePr/>
          <p:nvPr/>
        </p:nvGraphicFramePr>
        <p:xfrm>
          <a:off x="3918878" y="2179060"/>
          <a:ext cx="1949488" cy="2063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36"/>
          <p:cNvSpPr txBox="1"/>
          <p:nvPr/>
        </p:nvSpPr>
        <p:spPr>
          <a:xfrm>
            <a:off x="4512359" y="3077104"/>
            <a:ext cx="762525" cy="311876"/>
          </a:xfrm>
          <a:prstGeom prst="rect">
            <a:avLst/>
          </a:prstGeom>
          <a:noFill/>
        </p:spPr>
        <p:txBody>
          <a:bodyPr wrap="square" lIns="65021" tIns="32510" rIns="65021" bIns="3251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70%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TextBox 37"/>
          <p:cNvSpPr txBox="1"/>
          <p:nvPr/>
        </p:nvSpPr>
        <p:spPr>
          <a:xfrm>
            <a:off x="4736526" y="4166343"/>
            <a:ext cx="314189" cy="2068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201</a:t>
            </a: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9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aphicFrame>
        <p:nvGraphicFramePr>
          <p:cNvPr id="10" name="Chart 42"/>
          <p:cNvGraphicFramePr/>
          <p:nvPr/>
        </p:nvGraphicFramePr>
        <p:xfrm>
          <a:off x="6318044" y="2179060"/>
          <a:ext cx="1949488" cy="2063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43"/>
          <p:cNvSpPr txBox="1"/>
          <p:nvPr/>
        </p:nvSpPr>
        <p:spPr>
          <a:xfrm>
            <a:off x="6911525" y="3077104"/>
            <a:ext cx="762525" cy="311876"/>
          </a:xfrm>
          <a:prstGeom prst="rect">
            <a:avLst/>
          </a:prstGeom>
          <a:noFill/>
        </p:spPr>
        <p:txBody>
          <a:bodyPr wrap="square" lIns="65021" tIns="32510" rIns="65021" bIns="3251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80%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TextBox 44"/>
          <p:cNvSpPr txBox="1"/>
          <p:nvPr/>
        </p:nvSpPr>
        <p:spPr>
          <a:xfrm>
            <a:off x="7132477" y="4166343"/>
            <a:ext cx="314189" cy="2068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201</a:t>
            </a: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9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aphicFrame>
        <p:nvGraphicFramePr>
          <p:cNvPr id="13" name="Chart 53"/>
          <p:cNvGraphicFramePr/>
          <p:nvPr/>
        </p:nvGraphicFramePr>
        <p:xfrm>
          <a:off x="8745763" y="2179060"/>
          <a:ext cx="1949488" cy="2063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55"/>
          <p:cNvSpPr txBox="1"/>
          <p:nvPr/>
        </p:nvSpPr>
        <p:spPr>
          <a:xfrm>
            <a:off x="9339244" y="3077104"/>
            <a:ext cx="762525" cy="311876"/>
          </a:xfrm>
          <a:prstGeom prst="rect">
            <a:avLst/>
          </a:prstGeom>
          <a:noFill/>
        </p:spPr>
        <p:txBody>
          <a:bodyPr wrap="square" lIns="65021" tIns="32510" rIns="65021" bIns="32510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40%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TextBox 58"/>
          <p:cNvSpPr txBox="1"/>
          <p:nvPr/>
        </p:nvSpPr>
        <p:spPr>
          <a:xfrm>
            <a:off x="9560658" y="4166343"/>
            <a:ext cx="314189" cy="2068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201</a:t>
            </a: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9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1337459" y="4952868"/>
            <a:ext cx="2268064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900" dirty="0">
                <a:cs typeface="+mn-ea"/>
                <a:sym typeface="+mn-lt"/>
              </a:rPr>
              <a:t>Lorem ipsum dolor sit </a:t>
            </a:r>
            <a:r>
              <a:rPr lang="en-US" altLang="zh-CN" sz="900" dirty="0" err="1">
                <a:cs typeface="+mn-ea"/>
                <a:sym typeface="+mn-lt"/>
              </a:rPr>
              <a:t>amet</a:t>
            </a:r>
            <a:r>
              <a:rPr lang="en-US" altLang="zh-CN" sz="900" dirty="0">
                <a:cs typeface="+mn-ea"/>
                <a:sym typeface="+mn-lt"/>
              </a:rPr>
              <a:t>, </a:t>
            </a:r>
            <a:r>
              <a:rPr lang="en-US" altLang="zh-CN" sz="900" dirty="0" err="1">
                <a:cs typeface="+mn-ea"/>
                <a:sym typeface="+mn-lt"/>
              </a:rPr>
              <a:t>consectetuer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adipiscing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elit</a:t>
            </a:r>
            <a:r>
              <a:rPr lang="en-US" altLang="zh-CN" sz="900" dirty="0">
                <a:cs typeface="+mn-ea"/>
                <a:sym typeface="+mn-lt"/>
              </a:rPr>
              <a:t>. Maecenas </a:t>
            </a:r>
            <a:r>
              <a:rPr lang="en-US" altLang="zh-CN" sz="900" dirty="0" err="1">
                <a:cs typeface="+mn-ea"/>
                <a:sym typeface="+mn-lt"/>
              </a:rPr>
              <a:t>porttitor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congue</a:t>
            </a:r>
            <a:endParaRPr lang="en-GB" altLang="zh-CN" sz="900" dirty="0">
              <a:cs typeface="+mn-ea"/>
              <a:sym typeface="+mn-lt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496747" y="4645091"/>
            <a:ext cx="1949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3759589" y="4952868"/>
            <a:ext cx="2268064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900" dirty="0">
                <a:cs typeface="+mn-ea"/>
                <a:sym typeface="+mn-lt"/>
              </a:rPr>
              <a:t>Lorem ipsum dolor sit </a:t>
            </a:r>
            <a:r>
              <a:rPr lang="en-US" altLang="zh-CN" sz="900" dirty="0" err="1">
                <a:cs typeface="+mn-ea"/>
                <a:sym typeface="+mn-lt"/>
              </a:rPr>
              <a:t>amet</a:t>
            </a:r>
            <a:r>
              <a:rPr lang="en-US" altLang="zh-CN" sz="900" dirty="0">
                <a:cs typeface="+mn-ea"/>
                <a:sym typeface="+mn-lt"/>
              </a:rPr>
              <a:t>, </a:t>
            </a:r>
            <a:r>
              <a:rPr lang="en-US" altLang="zh-CN" sz="900" dirty="0" err="1">
                <a:cs typeface="+mn-ea"/>
                <a:sym typeface="+mn-lt"/>
              </a:rPr>
              <a:t>consectetuer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adipiscing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elit</a:t>
            </a:r>
            <a:r>
              <a:rPr lang="en-US" altLang="zh-CN" sz="900" dirty="0">
                <a:cs typeface="+mn-ea"/>
                <a:sym typeface="+mn-lt"/>
              </a:rPr>
              <a:t>. Maecenas </a:t>
            </a:r>
            <a:r>
              <a:rPr lang="en-US" altLang="zh-CN" sz="900" dirty="0" err="1">
                <a:cs typeface="+mn-ea"/>
                <a:sym typeface="+mn-lt"/>
              </a:rPr>
              <a:t>porttitor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congue</a:t>
            </a:r>
            <a:endParaRPr lang="en-GB" altLang="zh-CN" sz="900" dirty="0">
              <a:cs typeface="+mn-ea"/>
              <a:sym typeface="+mn-lt"/>
            </a:endParaRPr>
          </a:p>
        </p:txBody>
      </p:sp>
      <p:sp>
        <p:nvSpPr>
          <p:cNvPr id="19" name="文本框 51"/>
          <p:cNvSpPr txBox="1"/>
          <p:nvPr/>
        </p:nvSpPr>
        <p:spPr>
          <a:xfrm>
            <a:off x="3918877" y="4645091"/>
            <a:ext cx="1949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0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6164349" y="4952868"/>
            <a:ext cx="2268064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900" dirty="0">
                <a:cs typeface="+mn-ea"/>
                <a:sym typeface="+mn-lt"/>
              </a:rPr>
              <a:t>Lorem ipsum dolor sit </a:t>
            </a:r>
            <a:r>
              <a:rPr lang="en-US" altLang="zh-CN" sz="900" dirty="0" err="1">
                <a:cs typeface="+mn-ea"/>
                <a:sym typeface="+mn-lt"/>
              </a:rPr>
              <a:t>amet</a:t>
            </a:r>
            <a:r>
              <a:rPr lang="en-US" altLang="zh-CN" sz="900" dirty="0">
                <a:cs typeface="+mn-ea"/>
                <a:sym typeface="+mn-lt"/>
              </a:rPr>
              <a:t>, </a:t>
            </a:r>
            <a:r>
              <a:rPr lang="en-US" altLang="zh-CN" sz="900" dirty="0" err="1">
                <a:cs typeface="+mn-ea"/>
                <a:sym typeface="+mn-lt"/>
              </a:rPr>
              <a:t>consectetuer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adipiscing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elit</a:t>
            </a:r>
            <a:r>
              <a:rPr lang="en-US" altLang="zh-CN" sz="900" dirty="0">
                <a:cs typeface="+mn-ea"/>
                <a:sym typeface="+mn-lt"/>
              </a:rPr>
              <a:t>. Maecenas </a:t>
            </a:r>
            <a:r>
              <a:rPr lang="en-US" altLang="zh-CN" sz="900" dirty="0" err="1">
                <a:cs typeface="+mn-ea"/>
                <a:sym typeface="+mn-lt"/>
              </a:rPr>
              <a:t>porttitor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congue</a:t>
            </a:r>
            <a:endParaRPr lang="en-GB" altLang="zh-CN" sz="900" dirty="0">
              <a:cs typeface="+mn-ea"/>
              <a:sym typeface="+mn-lt"/>
            </a:endParaRPr>
          </a:p>
        </p:txBody>
      </p:sp>
      <p:sp>
        <p:nvSpPr>
          <p:cNvPr id="21" name="文本框 51"/>
          <p:cNvSpPr txBox="1"/>
          <p:nvPr/>
        </p:nvSpPr>
        <p:spPr>
          <a:xfrm>
            <a:off x="6323637" y="4645091"/>
            <a:ext cx="1949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8583721" y="4952868"/>
            <a:ext cx="2268064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altLang="zh-CN" sz="900" dirty="0">
                <a:cs typeface="+mn-ea"/>
                <a:sym typeface="+mn-lt"/>
              </a:rPr>
              <a:t>Lorem ipsum dolor sit </a:t>
            </a:r>
            <a:r>
              <a:rPr lang="en-US" altLang="zh-CN" sz="900" dirty="0" err="1">
                <a:cs typeface="+mn-ea"/>
                <a:sym typeface="+mn-lt"/>
              </a:rPr>
              <a:t>amet</a:t>
            </a:r>
            <a:r>
              <a:rPr lang="en-US" altLang="zh-CN" sz="900" dirty="0">
                <a:cs typeface="+mn-ea"/>
                <a:sym typeface="+mn-lt"/>
              </a:rPr>
              <a:t>, </a:t>
            </a:r>
            <a:r>
              <a:rPr lang="en-US" altLang="zh-CN" sz="900" dirty="0" err="1">
                <a:cs typeface="+mn-ea"/>
                <a:sym typeface="+mn-lt"/>
              </a:rPr>
              <a:t>consectetuer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adipiscing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elit</a:t>
            </a:r>
            <a:r>
              <a:rPr lang="en-US" altLang="zh-CN" sz="900" dirty="0">
                <a:cs typeface="+mn-ea"/>
                <a:sym typeface="+mn-lt"/>
              </a:rPr>
              <a:t>. Maecenas </a:t>
            </a:r>
            <a:r>
              <a:rPr lang="en-US" altLang="zh-CN" sz="900" dirty="0" err="1">
                <a:cs typeface="+mn-ea"/>
                <a:sym typeface="+mn-lt"/>
              </a:rPr>
              <a:t>porttitor</a:t>
            </a:r>
            <a:r>
              <a:rPr lang="en-US" altLang="zh-CN" sz="900" dirty="0">
                <a:cs typeface="+mn-ea"/>
                <a:sym typeface="+mn-lt"/>
              </a:rPr>
              <a:t> </a:t>
            </a:r>
            <a:r>
              <a:rPr lang="en-US" altLang="zh-CN" sz="900" dirty="0" err="1">
                <a:cs typeface="+mn-ea"/>
                <a:sym typeface="+mn-lt"/>
              </a:rPr>
              <a:t>congue</a:t>
            </a:r>
            <a:endParaRPr lang="en-GB" altLang="zh-CN" sz="900" dirty="0">
              <a:cs typeface="+mn-ea"/>
              <a:sym typeface="+mn-lt"/>
            </a:endParaRPr>
          </a:p>
        </p:txBody>
      </p:sp>
      <p:sp>
        <p:nvSpPr>
          <p:cNvPr id="23" name="文本框 51"/>
          <p:cNvSpPr txBox="1"/>
          <p:nvPr/>
        </p:nvSpPr>
        <p:spPr>
          <a:xfrm>
            <a:off x="8743009" y="4645091"/>
            <a:ext cx="1949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4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B9EFEC"/>
          </a:solidFill>
        </p:spPr>
      </p:pic>
      <p:sp>
        <p:nvSpPr>
          <p:cNvPr id="6" name="矩形 5"/>
          <p:cNvSpPr/>
          <p:nvPr/>
        </p:nvSpPr>
        <p:spPr>
          <a:xfrm>
            <a:off x="6096000" y="115348"/>
            <a:ext cx="4188312" cy="662730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5" name="文本框 154"/>
          <p:cNvSpPr txBox="1"/>
          <p:nvPr/>
        </p:nvSpPr>
        <p:spPr>
          <a:xfrm>
            <a:off x="6342181" y="3046572"/>
            <a:ext cx="37538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锐智W" panose="00020600040101010101" pitchFamily="18" charset="-122"/>
                <a:ea typeface="汉仪锐智W" panose="00020600040101010101" pitchFamily="18" charset="-122"/>
              </a:rPr>
              <a:t>感谢观赏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汉仪锐智W" panose="00020600040101010101" pitchFamily="18" charset="-122"/>
              <a:ea typeface="汉仪锐智W" panose="00020600040101010101" pitchFamily="18" charset="-122"/>
            </a:endParaRPr>
          </a:p>
        </p:txBody>
      </p:sp>
      <p:cxnSp>
        <p:nvCxnSpPr>
          <p:cNvPr id="157" name="直接连接符 156"/>
          <p:cNvCxnSpPr/>
          <p:nvPr/>
        </p:nvCxnSpPr>
        <p:spPr>
          <a:xfrm>
            <a:off x="6416554" y="3842158"/>
            <a:ext cx="3508072" cy="0"/>
          </a:xfrm>
          <a:prstGeom prst="line">
            <a:avLst/>
          </a:prstGeom>
          <a:ln>
            <a:solidFill>
              <a:srgbClr val="9FEE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0" name="图片 1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425" y="852645"/>
            <a:ext cx="3766330" cy="1872930"/>
          </a:xfrm>
          <a:prstGeom prst="rect">
            <a:avLst/>
          </a:prstGeom>
        </p:spPr>
      </p:pic>
      <p:sp>
        <p:nvSpPr>
          <p:cNvPr id="161" name="文本框 160"/>
          <p:cNvSpPr txBox="1"/>
          <p:nvPr/>
        </p:nvSpPr>
        <p:spPr>
          <a:xfrm>
            <a:off x="6342181" y="4001845"/>
            <a:ext cx="371157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</a:rPr>
              <a:t>Lorem ipsum dolor sit amet, consectetuer adipiscing elit. Maecenas porttitor congue massa. Fusce posuere, magna sed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2" name="矩形: 圆角 161"/>
          <p:cNvSpPr/>
          <p:nvPr/>
        </p:nvSpPr>
        <p:spPr>
          <a:xfrm>
            <a:off x="7525131" y="5142155"/>
            <a:ext cx="1290918" cy="3550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：壹课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矩形: 圆角 163"/>
          <p:cNvSpPr/>
          <p:nvPr/>
        </p:nvSpPr>
        <p:spPr>
          <a:xfrm>
            <a:off x="7525131" y="5693059"/>
            <a:ext cx="1290918" cy="3550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20XX/9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6" name="椭圆 165"/>
          <p:cNvSpPr/>
          <p:nvPr/>
        </p:nvSpPr>
        <p:spPr>
          <a:xfrm>
            <a:off x="130245" y="115348"/>
            <a:ext cx="871370" cy="871370"/>
          </a:xfrm>
          <a:prstGeom prst="ellipse">
            <a:avLst/>
          </a:prstGeom>
          <a:solidFill>
            <a:schemeClr val="bg1"/>
          </a:solidFill>
          <a:ln>
            <a:solidFill>
              <a:srgbClr val="9FEEEC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2245" y="367030"/>
            <a:ext cx="819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62F1ED"/>
                </a:solidFill>
              </a:rPr>
              <a:t>LGOG</a:t>
            </a:r>
            <a:endParaRPr lang="en-US" altLang="zh-CN" b="1">
              <a:solidFill>
                <a:srgbClr val="62F1E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1365" y="2377440"/>
            <a:ext cx="11865684" cy="4335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423" y="265096"/>
            <a:ext cx="3834716" cy="1847248"/>
          </a:xfrm>
          <a:prstGeom prst="rect">
            <a:avLst/>
          </a:prstGeom>
        </p:spPr>
      </p:pic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5086782" y="1729446"/>
            <a:ext cx="2018437" cy="502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zh-CN" sz="266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CONTENTS</a:t>
            </a:r>
            <a:endParaRPr lang="zh-CN" altLang="zh-CN" sz="266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439410" y="1130944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65522" y="3201538"/>
            <a:ext cx="4894214" cy="1025794"/>
            <a:chOff x="979461" y="3447826"/>
            <a:chExt cx="4894214" cy="1025794"/>
          </a:xfrm>
        </p:grpSpPr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979461" y="3447826"/>
              <a:ext cx="1729316" cy="1025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01</a:t>
              </a:r>
              <a:r>
                <a:rPr lang="zh-CN" altLang="en-US" sz="133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459349" y="3542894"/>
              <a:ext cx="1268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459349" y="3860108"/>
              <a:ext cx="3414326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amet, consectetuer adipiscing elit. Maecenas</a:t>
              </a:r>
              <a:endPara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65522" y="4703032"/>
            <a:ext cx="4894214" cy="1025794"/>
            <a:chOff x="979461" y="3447826"/>
            <a:chExt cx="4894214" cy="1025794"/>
          </a:xfrm>
        </p:grpSpPr>
        <p:sp>
          <p:nvSpPr>
            <p:cNvPr id="22" name="Rectangle 9"/>
            <p:cNvSpPr>
              <a:spLocks noChangeArrowheads="1"/>
            </p:cNvSpPr>
            <p:nvPr/>
          </p:nvSpPr>
          <p:spPr bwMode="auto">
            <a:xfrm>
              <a:off x="979461" y="3447826"/>
              <a:ext cx="1729316" cy="1025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</a:t>
              </a:r>
              <a:r>
                <a:rPr lang="en-US" altLang="zh-CN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3</a:t>
              </a:r>
              <a:r>
                <a:rPr lang="zh-CN" altLang="en-US" sz="133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459349" y="3542894"/>
              <a:ext cx="1268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459349" y="3860108"/>
              <a:ext cx="3414326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amet, consectetuer adipiscing elit. Maecenas</a:t>
              </a:r>
              <a:endPara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959736" y="3201538"/>
            <a:ext cx="4894214" cy="1025794"/>
            <a:chOff x="979461" y="3447826"/>
            <a:chExt cx="4894214" cy="1025794"/>
          </a:xfrm>
        </p:grpSpPr>
        <p:sp>
          <p:nvSpPr>
            <p:cNvPr id="26" name="Rectangle 9"/>
            <p:cNvSpPr>
              <a:spLocks noChangeArrowheads="1"/>
            </p:cNvSpPr>
            <p:nvPr/>
          </p:nvSpPr>
          <p:spPr bwMode="auto">
            <a:xfrm>
              <a:off x="979461" y="3447826"/>
              <a:ext cx="1729316" cy="1025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</a:t>
              </a:r>
              <a:r>
                <a:rPr lang="en-US" altLang="zh-CN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2</a:t>
              </a:r>
              <a:r>
                <a:rPr lang="zh-CN" altLang="en-US" sz="133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59349" y="3542894"/>
              <a:ext cx="1268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459349" y="3860108"/>
              <a:ext cx="3414326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amet, consectetuer adipiscing elit. Maecenas</a:t>
              </a:r>
              <a:endPara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959736" y="4703032"/>
            <a:ext cx="4894214" cy="1025794"/>
            <a:chOff x="979461" y="3447826"/>
            <a:chExt cx="4894214" cy="1025794"/>
          </a:xfrm>
        </p:grpSpPr>
        <p:sp>
          <p:nvSpPr>
            <p:cNvPr id="30" name="Rectangle 9"/>
            <p:cNvSpPr>
              <a:spLocks noChangeArrowheads="1"/>
            </p:cNvSpPr>
            <p:nvPr/>
          </p:nvSpPr>
          <p:spPr bwMode="auto">
            <a:xfrm>
              <a:off x="979461" y="3447826"/>
              <a:ext cx="1729316" cy="1025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</a:t>
              </a:r>
              <a:r>
                <a:rPr lang="en-US" altLang="zh-CN" sz="533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4</a:t>
              </a:r>
              <a:r>
                <a:rPr lang="zh-CN" altLang="en-US" sz="133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 </a:t>
              </a: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459349" y="3542894"/>
              <a:ext cx="12684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459349" y="3860108"/>
              <a:ext cx="3414326" cy="570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Lorem ipsum dolor sit amet, consectetuer adipiscing elit. Maecenas</a:t>
              </a:r>
              <a:endPara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40" y="1475421"/>
            <a:ext cx="4328535" cy="390177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406" y="5200075"/>
            <a:ext cx="8169348" cy="14022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5136775" y="3702577"/>
            <a:ext cx="3675415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kumimoji="1"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输入您的标题</a:t>
            </a:r>
            <a:endParaRPr kumimoji="1" lang="en-US" altLang="ko-KR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36775" y="4314447"/>
            <a:ext cx="29909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COMPANY PROFILE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0" name="Text Placeholder 4"/>
          <p:cNvSpPr txBox="1"/>
          <p:nvPr/>
        </p:nvSpPr>
        <p:spPr>
          <a:xfrm>
            <a:off x="5136775" y="4611375"/>
            <a:ext cx="5620872" cy="5537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Ut wisi enim ad minim veniam, quis nostrud exerci tation ullamcorper nibh euismod tincidunt ut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7012" y="2054225"/>
            <a:ext cx="45863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R JULIAN" panose="02000000000000000000" pitchFamily="2" charset="0"/>
                <a:cs typeface="Aharoni" panose="02010803020104030203" pitchFamily="2" charset="-79"/>
              </a:rPr>
              <a:t>Part 01</a:t>
            </a:r>
            <a:endParaRPr lang="en-US" altLang="zh-CN" sz="6600" dirty="0">
              <a:solidFill>
                <a:schemeClr val="bg1"/>
              </a:solidFill>
              <a:latin typeface="AR JULIAN" panose="02000000000000000000" pitchFamily="2" charset="0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2184351" y="1867312"/>
            <a:ext cx="3057028" cy="3057971"/>
          </a:xfrm>
          <a:prstGeom prst="ellipse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98213" y="1927518"/>
            <a:ext cx="887524" cy="887798"/>
          </a:xfrm>
          <a:prstGeom prst="ellipse">
            <a:avLst/>
          </a:prstGeom>
          <a:solidFill>
            <a:srgbClr val="AEEDE8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45538" y="1372884"/>
            <a:ext cx="887524" cy="887798"/>
          </a:xfrm>
          <a:prstGeom prst="ellipse">
            <a:avLst/>
          </a:prstGeom>
          <a:solidFill>
            <a:srgbClr val="AEEDE8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592668" y="3802821"/>
            <a:ext cx="1551434" cy="1551913"/>
          </a:xfrm>
          <a:prstGeom prst="ellipse">
            <a:avLst/>
          </a:prstGeom>
          <a:solidFill>
            <a:srgbClr val="A5DDB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128260" y="3995573"/>
            <a:ext cx="1967740" cy="1968347"/>
          </a:xfrm>
          <a:prstGeom prst="ellipse">
            <a:avLst/>
          </a:prstGeom>
          <a:solidFill>
            <a:srgbClr val="A5DDBF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Freeform 21"/>
          <p:cNvSpPr>
            <a:spLocks noEditPoints="1"/>
          </p:cNvSpPr>
          <p:nvPr/>
        </p:nvSpPr>
        <p:spPr bwMode="auto">
          <a:xfrm>
            <a:off x="4947585" y="4520181"/>
            <a:ext cx="329090" cy="336507"/>
          </a:xfrm>
          <a:custGeom>
            <a:avLst/>
            <a:gdLst>
              <a:gd name="T0" fmla="*/ 26 w 90"/>
              <a:gd name="T1" fmla="*/ 19 h 91"/>
              <a:gd name="T2" fmla="*/ 19 w 90"/>
              <a:gd name="T3" fmla="*/ 26 h 91"/>
              <a:gd name="T4" fmla="*/ 18 w 90"/>
              <a:gd name="T5" fmla="*/ 34 h 91"/>
              <a:gd name="T6" fmla="*/ 22 w 90"/>
              <a:gd name="T7" fmla="*/ 29 h 91"/>
              <a:gd name="T8" fmla="*/ 29 w 90"/>
              <a:gd name="T9" fmla="*/ 23 h 91"/>
              <a:gd name="T10" fmla="*/ 33 w 90"/>
              <a:gd name="T11" fmla="*/ 18 h 91"/>
              <a:gd name="T12" fmla="*/ 89 w 90"/>
              <a:gd name="T13" fmla="*/ 84 h 91"/>
              <a:gd name="T14" fmla="*/ 73 w 90"/>
              <a:gd name="T15" fmla="*/ 67 h 91"/>
              <a:gd name="T16" fmla="*/ 82 w 90"/>
              <a:gd name="T17" fmla="*/ 41 h 91"/>
              <a:gd name="T18" fmla="*/ 79 w 90"/>
              <a:gd name="T19" fmla="*/ 25 h 91"/>
              <a:gd name="T20" fmla="*/ 70 w 90"/>
              <a:gd name="T21" fmla="*/ 12 h 91"/>
              <a:gd name="T22" fmla="*/ 41 w 90"/>
              <a:gd name="T23" fmla="*/ 0 h 91"/>
              <a:gd name="T24" fmla="*/ 3 w 90"/>
              <a:gd name="T25" fmla="*/ 25 h 91"/>
              <a:gd name="T26" fmla="*/ 3 w 90"/>
              <a:gd name="T27" fmla="*/ 57 h 91"/>
              <a:gd name="T28" fmla="*/ 12 w 90"/>
              <a:gd name="T29" fmla="*/ 70 h 91"/>
              <a:gd name="T30" fmla="*/ 25 w 90"/>
              <a:gd name="T31" fmla="*/ 79 h 91"/>
              <a:gd name="T32" fmla="*/ 25 w 90"/>
              <a:gd name="T33" fmla="*/ 79 h 91"/>
              <a:gd name="T34" fmla="*/ 57 w 90"/>
              <a:gd name="T35" fmla="*/ 79 h 91"/>
              <a:gd name="T36" fmla="*/ 84 w 90"/>
              <a:gd name="T37" fmla="*/ 89 h 91"/>
              <a:gd name="T38" fmla="*/ 89 w 90"/>
              <a:gd name="T39" fmla="*/ 84 h 91"/>
              <a:gd name="T40" fmla="*/ 65 w 90"/>
              <a:gd name="T41" fmla="*/ 65 h 91"/>
              <a:gd name="T42" fmla="*/ 54 w 90"/>
              <a:gd name="T43" fmla="*/ 72 h 91"/>
              <a:gd name="T44" fmla="*/ 28 w 90"/>
              <a:gd name="T45" fmla="*/ 72 h 91"/>
              <a:gd name="T46" fmla="*/ 17 w 90"/>
              <a:gd name="T47" fmla="*/ 65 h 91"/>
              <a:gd name="T48" fmla="*/ 17 w 90"/>
              <a:gd name="T49" fmla="*/ 65 h 91"/>
              <a:gd name="T50" fmla="*/ 10 w 90"/>
              <a:gd name="T51" fmla="*/ 54 h 91"/>
              <a:gd name="T52" fmla="*/ 10 w 90"/>
              <a:gd name="T53" fmla="*/ 28 h 91"/>
              <a:gd name="T54" fmla="*/ 41 w 90"/>
              <a:gd name="T55" fmla="*/ 7 h 91"/>
              <a:gd name="T56" fmla="*/ 65 w 90"/>
              <a:gd name="T57" fmla="*/ 17 h 91"/>
              <a:gd name="T58" fmla="*/ 72 w 90"/>
              <a:gd name="T59" fmla="*/ 28 h 91"/>
              <a:gd name="T60" fmla="*/ 75 w 90"/>
              <a:gd name="T61" fmla="*/ 41 h 91"/>
              <a:gd name="T62" fmla="*/ 65 w 90"/>
              <a:gd name="T63" fmla="*/ 65 h 91"/>
              <a:gd name="T64" fmla="*/ 65 w 90"/>
              <a:gd name="T65" fmla="*/ 39 h 91"/>
              <a:gd name="T66" fmla="*/ 61 w 90"/>
              <a:gd name="T67" fmla="*/ 50 h 91"/>
              <a:gd name="T68" fmla="*/ 57 w 90"/>
              <a:gd name="T69" fmla="*/ 57 h 91"/>
              <a:gd name="T70" fmla="*/ 41 w 90"/>
              <a:gd name="T71" fmla="*/ 63 h 91"/>
              <a:gd name="T72" fmla="*/ 41 w 90"/>
              <a:gd name="T73" fmla="*/ 68 h 91"/>
              <a:gd name="T74" fmla="*/ 60 w 90"/>
              <a:gd name="T75" fmla="*/ 60 h 91"/>
              <a:gd name="T76" fmla="*/ 66 w 90"/>
              <a:gd name="T77" fmla="*/ 51 h 91"/>
              <a:gd name="T78" fmla="*/ 65 w 90"/>
              <a:gd name="T79" fmla="*/ 39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0" h="91">
                <a:moveTo>
                  <a:pt x="30" y="16"/>
                </a:moveTo>
                <a:cubicBezTo>
                  <a:pt x="29" y="17"/>
                  <a:pt x="27" y="18"/>
                  <a:pt x="26" y="19"/>
                </a:cubicBezTo>
                <a:cubicBezTo>
                  <a:pt x="25" y="20"/>
                  <a:pt x="23" y="21"/>
                  <a:pt x="22" y="22"/>
                </a:cubicBezTo>
                <a:cubicBezTo>
                  <a:pt x="21" y="23"/>
                  <a:pt x="20" y="25"/>
                  <a:pt x="19" y="26"/>
                </a:cubicBezTo>
                <a:cubicBezTo>
                  <a:pt x="18" y="28"/>
                  <a:pt x="17" y="29"/>
                  <a:pt x="16" y="31"/>
                </a:cubicBezTo>
                <a:cubicBezTo>
                  <a:pt x="16" y="32"/>
                  <a:pt x="16" y="33"/>
                  <a:pt x="18" y="34"/>
                </a:cubicBezTo>
                <a:cubicBezTo>
                  <a:pt x="19" y="34"/>
                  <a:pt x="20" y="34"/>
                  <a:pt x="20" y="32"/>
                </a:cubicBezTo>
                <a:cubicBezTo>
                  <a:pt x="21" y="31"/>
                  <a:pt x="22" y="30"/>
                  <a:pt x="22" y="29"/>
                </a:cubicBezTo>
                <a:cubicBezTo>
                  <a:pt x="23" y="28"/>
                  <a:pt x="24" y="26"/>
                  <a:pt x="25" y="25"/>
                </a:cubicBezTo>
                <a:cubicBezTo>
                  <a:pt x="26" y="24"/>
                  <a:pt x="27" y="23"/>
                  <a:pt x="29" y="23"/>
                </a:cubicBezTo>
                <a:cubicBezTo>
                  <a:pt x="30" y="22"/>
                  <a:pt x="31" y="21"/>
                  <a:pt x="32" y="21"/>
                </a:cubicBezTo>
                <a:cubicBezTo>
                  <a:pt x="33" y="20"/>
                  <a:pt x="34" y="19"/>
                  <a:pt x="33" y="18"/>
                </a:cubicBezTo>
                <a:cubicBezTo>
                  <a:pt x="33" y="17"/>
                  <a:pt x="32" y="16"/>
                  <a:pt x="30" y="16"/>
                </a:cubicBezTo>
                <a:close/>
                <a:moveTo>
                  <a:pt x="89" y="84"/>
                </a:moveTo>
                <a:cubicBezTo>
                  <a:pt x="89" y="84"/>
                  <a:pt x="89" y="84"/>
                  <a:pt x="89" y="84"/>
                </a:cubicBezTo>
                <a:cubicBezTo>
                  <a:pt x="73" y="67"/>
                  <a:pt x="73" y="67"/>
                  <a:pt x="73" y="67"/>
                </a:cubicBezTo>
                <a:cubicBezTo>
                  <a:pt x="75" y="64"/>
                  <a:pt x="77" y="61"/>
                  <a:pt x="79" y="57"/>
                </a:cubicBezTo>
                <a:cubicBezTo>
                  <a:pt x="81" y="52"/>
                  <a:pt x="82" y="47"/>
                  <a:pt x="82" y="41"/>
                </a:cubicBezTo>
                <a:cubicBezTo>
                  <a:pt x="82" y="36"/>
                  <a:pt x="81" y="30"/>
                  <a:pt x="79" y="26"/>
                </a:cubicBezTo>
                <a:cubicBezTo>
                  <a:pt x="79" y="25"/>
                  <a:pt x="79" y="25"/>
                  <a:pt x="79" y="25"/>
                </a:cubicBezTo>
                <a:cubicBezTo>
                  <a:pt x="77" y="20"/>
                  <a:pt x="74" y="16"/>
                  <a:pt x="70" y="12"/>
                </a:cubicBezTo>
                <a:cubicBezTo>
                  <a:pt x="70" y="12"/>
                  <a:pt x="70" y="12"/>
                  <a:pt x="70" y="12"/>
                </a:cubicBezTo>
                <a:cubicBezTo>
                  <a:pt x="66" y="8"/>
                  <a:pt x="62" y="5"/>
                  <a:pt x="57" y="3"/>
                </a:cubicBezTo>
                <a:cubicBezTo>
                  <a:pt x="52" y="1"/>
                  <a:pt x="46" y="0"/>
                  <a:pt x="41" y="0"/>
                </a:cubicBezTo>
                <a:cubicBezTo>
                  <a:pt x="29" y="0"/>
                  <a:pt x="19" y="4"/>
                  <a:pt x="12" y="12"/>
                </a:cubicBezTo>
                <a:cubicBezTo>
                  <a:pt x="8" y="16"/>
                  <a:pt x="5" y="20"/>
                  <a:pt x="3" y="25"/>
                </a:cubicBezTo>
                <a:cubicBezTo>
                  <a:pt x="1" y="30"/>
                  <a:pt x="0" y="36"/>
                  <a:pt x="0" y="41"/>
                </a:cubicBezTo>
                <a:cubicBezTo>
                  <a:pt x="0" y="47"/>
                  <a:pt x="1" y="52"/>
                  <a:pt x="3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5" y="62"/>
                  <a:pt x="8" y="66"/>
                  <a:pt x="12" y="70"/>
                </a:cubicBezTo>
                <a:cubicBezTo>
                  <a:pt x="12" y="70"/>
                  <a:pt x="12" y="70"/>
                  <a:pt x="12" y="70"/>
                </a:cubicBezTo>
                <a:cubicBezTo>
                  <a:pt x="16" y="74"/>
                  <a:pt x="20" y="77"/>
                  <a:pt x="25" y="79"/>
                </a:cubicBezTo>
                <a:cubicBezTo>
                  <a:pt x="25" y="79"/>
                  <a:pt x="25" y="79"/>
                  <a:pt x="25" y="79"/>
                </a:cubicBezTo>
                <a:cubicBezTo>
                  <a:pt x="25" y="79"/>
                  <a:pt x="25" y="79"/>
                  <a:pt x="25" y="79"/>
                </a:cubicBezTo>
                <a:cubicBezTo>
                  <a:pt x="30" y="81"/>
                  <a:pt x="35" y="82"/>
                  <a:pt x="41" y="82"/>
                </a:cubicBezTo>
                <a:cubicBezTo>
                  <a:pt x="46" y="82"/>
                  <a:pt x="52" y="81"/>
                  <a:pt x="57" y="79"/>
                </a:cubicBezTo>
                <a:cubicBezTo>
                  <a:pt x="61" y="78"/>
                  <a:pt x="64" y="75"/>
                  <a:pt x="67" y="73"/>
                </a:cubicBezTo>
                <a:cubicBezTo>
                  <a:pt x="84" y="89"/>
                  <a:pt x="84" y="89"/>
                  <a:pt x="84" y="89"/>
                </a:cubicBezTo>
                <a:cubicBezTo>
                  <a:pt x="85" y="91"/>
                  <a:pt x="88" y="91"/>
                  <a:pt x="89" y="89"/>
                </a:cubicBezTo>
                <a:cubicBezTo>
                  <a:pt x="90" y="88"/>
                  <a:pt x="90" y="85"/>
                  <a:pt x="89" y="84"/>
                </a:cubicBezTo>
                <a:close/>
                <a:moveTo>
                  <a:pt x="65" y="65"/>
                </a:moveTo>
                <a:cubicBezTo>
                  <a:pt x="65" y="65"/>
                  <a:pt x="65" y="65"/>
                  <a:pt x="65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2" y="68"/>
                  <a:pt x="58" y="71"/>
                  <a:pt x="54" y="72"/>
                </a:cubicBezTo>
                <a:cubicBezTo>
                  <a:pt x="50" y="74"/>
                  <a:pt x="45" y="75"/>
                  <a:pt x="41" y="75"/>
                </a:cubicBezTo>
                <a:cubicBezTo>
                  <a:pt x="36" y="75"/>
                  <a:pt x="32" y="74"/>
                  <a:pt x="28" y="72"/>
                </a:cubicBezTo>
                <a:cubicBezTo>
                  <a:pt x="28" y="72"/>
                  <a:pt x="28" y="72"/>
                  <a:pt x="28" y="72"/>
                </a:cubicBezTo>
                <a:cubicBezTo>
                  <a:pt x="24" y="71"/>
                  <a:pt x="20" y="68"/>
                  <a:pt x="17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4" y="62"/>
                  <a:pt x="11" y="58"/>
                  <a:pt x="10" y="54"/>
                </a:cubicBezTo>
                <a:cubicBezTo>
                  <a:pt x="10" y="54"/>
                  <a:pt x="10" y="54"/>
                  <a:pt x="10" y="54"/>
                </a:cubicBezTo>
                <a:cubicBezTo>
                  <a:pt x="8" y="50"/>
                  <a:pt x="7" y="46"/>
                  <a:pt x="7" y="41"/>
                </a:cubicBezTo>
                <a:cubicBezTo>
                  <a:pt x="7" y="37"/>
                  <a:pt x="8" y="32"/>
                  <a:pt x="10" y="28"/>
                </a:cubicBezTo>
                <a:cubicBezTo>
                  <a:pt x="11" y="24"/>
                  <a:pt x="14" y="20"/>
                  <a:pt x="17" y="17"/>
                </a:cubicBezTo>
                <a:cubicBezTo>
                  <a:pt x="23" y="11"/>
                  <a:pt x="32" y="7"/>
                  <a:pt x="41" y="7"/>
                </a:cubicBezTo>
                <a:cubicBezTo>
                  <a:pt x="45" y="7"/>
                  <a:pt x="50" y="8"/>
                  <a:pt x="54" y="10"/>
                </a:cubicBezTo>
                <a:cubicBezTo>
                  <a:pt x="58" y="12"/>
                  <a:pt x="62" y="14"/>
                  <a:pt x="65" y="17"/>
                </a:cubicBezTo>
                <a:cubicBezTo>
                  <a:pt x="65" y="17"/>
                  <a:pt x="65" y="17"/>
                  <a:pt x="65" y="17"/>
                </a:cubicBezTo>
                <a:cubicBezTo>
                  <a:pt x="68" y="21"/>
                  <a:pt x="70" y="24"/>
                  <a:pt x="72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74" y="32"/>
                  <a:pt x="75" y="37"/>
                  <a:pt x="75" y="41"/>
                </a:cubicBezTo>
                <a:cubicBezTo>
                  <a:pt x="75" y="46"/>
                  <a:pt x="74" y="50"/>
                  <a:pt x="72" y="54"/>
                </a:cubicBezTo>
                <a:cubicBezTo>
                  <a:pt x="70" y="58"/>
                  <a:pt x="68" y="62"/>
                  <a:pt x="65" y="65"/>
                </a:cubicBezTo>
                <a:close/>
                <a:moveTo>
                  <a:pt x="65" y="39"/>
                </a:moveTo>
                <a:cubicBezTo>
                  <a:pt x="65" y="39"/>
                  <a:pt x="65" y="39"/>
                  <a:pt x="65" y="39"/>
                </a:cubicBezTo>
                <a:cubicBezTo>
                  <a:pt x="64" y="39"/>
                  <a:pt x="63" y="40"/>
                  <a:pt x="63" y="41"/>
                </a:cubicBezTo>
                <a:cubicBezTo>
                  <a:pt x="63" y="44"/>
                  <a:pt x="62" y="47"/>
                  <a:pt x="61" y="50"/>
                </a:cubicBezTo>
                <a:cubicBezTo>
                  <a:pt x="61" y="50"/>
                  <a:pt x="61" y="50"/>
                  <a:pt x="61" y="50"/>
                </a:cubicBezTo>
                <a:cubicBezTo>
                  <a:pt x="60" y="52"/>
                  <a:pt x="59" y="55"/>
                  <a:pt x="57" y="57"/>
                </a:cubicBezTo>
                <a:cubicBezTo>
                  <a:pt x="54" y="59"/>
                  <a:pt x="52" y="60"/>
                  <a:pt x="49" y="62"/>
                </a:cubicBezTo>
                <a:cubicBezTo>
                  <a:pt x="47" y="63"/>
                  <a:pt x="44" y="63"/>
                  <a:pt x="41" y="63"/>
                </a:cubicBezTo>
                <a:cubicBezTo>
                  <a:pt x="40" y="63"/>
                  <a:pt x="39" y="64"/>
                  <a:pt x="39" y="66"/>
                </a:cubicBezTo>
                <a:cubicBezTo>
                  <a:pt x="39" y="67"/>
                  <a:pt x="40" y="68"/>
                  <a:pt x="41" y="68"/>
                </a:cubicBezTo>
                <a:cubicBezTo>
                  <a:pt x="44" y="68"/>
                  <a:pt x="48" y="67"/>
                  <a:pt x="51" y="66"/>
                </a:cubicBezTo>
                <a:cubicBezTo>
                  <a:pt x="54" y="64"/>
                  <a:pt x="57" y="63"/>
                  <a:pt x="60" y="60"/>
                </a:cubicBezTo>
                <a:cubicBezTo>
                  <a:pt x="62" y="58"/>
                  <a:pt x="64" y="55"/>
                  <a:pt x="66" y="51"/>
                </a:cubicBezTo>
                <a:cubicBezTo>
                  <a:pt x="66" y="51"/>
                  <a:pt x="66" y="51"/>
                  <a:pt x="66" y="51"/>
                </a:cubicBezTo>
                <a:cubicBezTo>
                  <a:pt x="67" y="48"/>
                  <a:pt x="68" y="45"/>
                  <a:pt x="68" y="41"/>
                </a:cubicBezTo>
                <a:cubicBezTo>
                  <a:pt x="68" y="40"/>
                  <a:pt x="67" y="39"/>
                  <a:pt x="65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24"/>
          <p:cNvSpPr>
            <a:spLocks noEditPoints="1"/>
          </p:cNvSpPr>
          <p:nvPr/>
        </p:nvSpPr>
        <p:spPr bwMode="auto">
          <a:xfrm>
            <a:off x="1461889" y="2191583"/>
            <a:ext cx="360172" cy="359668"/>
          </a:xfrm>
          <a:custGeom>
            <a:avLst/>
            <a:gdLst>
              <a:gd name="connsiteX0" fmla="*/ 436574 w 604604"/>
              <a:gd name="connsiteY0" fmla="*/ 151142 h 603758"/>
              <a:gd name="connsiteX1" fmla="*/ 447680 w 604604"/>
              <a:gd name="connsiteY1" fmla="*/ 156702 h 603758"/>
              <a:gd name="connsiteX2" fmla="*/ 451106 w 604604"/>
              <a:gd name="connsiteY2" fmla="*/ 180082 h 603758"/>
              <a:gd name="connsiteX3" fmla="*/ 310986 w 604604"/>
              <a:gd name="connsiteY3" fmla="*/ 442397 h 603758"/>
              <a:gd name="connsiteX4" fmla="*/ 293514 w 604604"/>
              <a:gd name="connsiteY4" fmla="*/ 452889 h 603758"/>
              <a:gd name="connsiteX5" fmla="*/ 289517 w 604604"/>
              <a:gd name="connsiteY5" fmla="*/ 452433 h 603758"/>
              <a:gd name="connsiteX6" fmla="*/ 273758 w 604604"/>
              <a:gd name="connsiteY6" fmla="*/ 434755 h 603758"/>
              <a:gd name="connsiteX7" fmla="*/ 265650 w 604604"/>
              <a:gd name="connsiteY7" fmla="*/ 338497 h 603758"/>
              <a:gd name="connsiteX8" fmla="*/ 169268 w 604604"/>
              <a:gd name="connsiteY8" fmla="*/ 330400 h 603758"/>
              <a:gd name="connsiteX9" fmla="*/ 151567 w 604604"/>
              <a:gd name="connsiteY9" fmla="*/ 314661 h 603758"/>
              <a:gd name="connsiteX10" fmla="*/ 161616 w 604604"/>
              <a:gd name="connsiteY10" fmla="*/ 293106 h 603758"/>
              <a:gd name="connsiteX11" fmla="*/ 424270 w 604604"/>
              <a:gd name="connsiteY11" fmla="*/ 153281 h 603758"/>
              <a:gd name="connsiteX12" fmla="*/ 436574 w 604604"/>
              <a:gd name="connsiteY12" fmla="*/ 151142 h 603758"/>
              <a:gd name="connsiteX13" fmla="*/ 302302 w 604604"/>
              <a:gd name="connsiteY13" fmla="*/ 39574 h 603758"/>
              <a:gd name="connsiteX14" fmla="*/ 39629 w 604604"/>
              <a:gd name="connsiteY14" fmla="*/ 301879 h 603758"/>
              <a:gd name="connsiteX15" fmla="*/ 302302 w 604604"/>
              <a:gd name="connsiteY15" fmla="*/ 564184 h 603758"/>
              <a:gd name="connsiteX16" fmla="*/ 564975 w 604604"/>
              <a:gd name="connsiteY16" fmla="*/ 301879 h 603758"/>
              <a:gd name="connsiteX17" fmla="*/ 302302 w 604604"/>
              <a:gd name="connsiteY17" fmla="*/ 39574 h 603758"/>
              <a:gd name="connsiteX18" fmla="*/ 302302 w 604604"/>
              <a:gd name="connsiteY18" fmla="*/ 0 h 603758"/>
              <a:gd name="connsiteX19" fmla="*/ 604604 w 604604"/>
              <a:gd name="connsiteY19" fmla="*/ 301879 h 603758"/>
              <a:gd name="connsiteX20" fmla="*/ 302302 w 604604"/>
              <a:gd name="connsiteY20" fmla="*/ 603758 h 603758"/>
              <a:gd name="connsiteX21" fmla="*/ 0 w 604604"/>
              <a:gd name="connsiteY21" fmla="*/ 301879 h 603758"/>
              <a:gd name="connsiteX22" fmla="*/ 302302 w 604604"/>
              <a:gd name="connsiteY22" fmla="*/ 0 h 60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04604" h="603758">
                <a:moveTo>
                  <a:pt x="436574" y="151142"/>
                </a:moveTo>
                <a:cubicBezTo>
                  <a:pt x="440685" y="151741"/>
                  <a:pt x="444597" y="153623"/>
                  <a:pt x="447680" y="156702"/>
                </a:cubicBezTo>
                <a:cubicBezTo>
                  <a:pt x="453847" y="162861"/>
                  <a:pt x="455217" y="172327"/>
                  <a:pt x="451106" y="180082"/>
                </a:cubicBezTo>
                <a:lnTo>
                  <a:pt x="310986" y="442397"/>
                </a:lnTo>
                <a:cubicBezTo>
                  <a:pt x="307560" y="448897"/>
                  <a:pt x="300708" y="452889"/>
                  <a:pt x="293514" y="452889"/>
                </a:cubicBezTo>
                <a:cubicBezTo>
                  <a:pt x="292258" y="452889"/>
                  <a:pt x="290888" y="452661"/>
                  <a:pt x="289517" y="452433"/>
                </a:cubicBezTo>
                <a:cubicBezTo>
                  <a:pt x="280952" y="450722"/>
                  <a:pt x="274557" y="443423"/>
                  <a:pt x="273758" y="434755"/>
                </a:cubicBezTo>
                <a:lnTo>
                  <a:pt x="265650" y="338497"/>
                </a:lnTo>
                <a:lnTo>
                  <a:pt x="169268" y="330400"/>
                </a:lnTo>
                <a:cubicBezTo>
                  <a:pt x="160589" y="329601"/>
                  <a:pt x="153280" y="323215"/>
                  <a:pt x="151567" y="314661"/>
                </a:cubicBezTo>
                <a:cubicBezTo>
                  <a:pt x="149740" y="305993"/>
                  <a:pt x="153851" y="297325"/>
                  <a:pt x="161616" y="293106"/>
                </a:cubicBezTo>
                <a:lnTo>
                  <a:pt x="424270" y="153281"/>
                </a:lnTo>
                <a:cubicBezTo>
                  <a:pt x="428152" y="151228"/>
                  <a:pt x="432463" y="150544"/>
                  <a:pt x="436574" y="151142"/>
                </a:cubicBezTo>
                <a:close/>
                <a:moveTo>
                  <a:pt x="302302" y="39574"/>
                </a:moveTo>
                <a:cubicBezTo>
                  <a:pt x="157489" y="39574"/>
                  <a:pt x="39629" y="157269"/>
                  <a:pt x="39629" y="301879"/>
                </a:cubicBezTo>
                <a:cubicBezTo>
                  <a:pt x="39629" y="446489"/>
                  <a:pt x="157489" y="564184"/>
                  <a:pt x="302302" y="564184"/>
                </a:cubicBezTo>
                <a:cubicBezTo>
                  <a:pt x="447115" y="564184"/>
                  <a:pt x="564975" y="446489"/>
                  <a:pt x="564975" y="301879"/>
                </a:cubicBezTo>
                <a:cubicBezTo>
                  <a:pt x="564975" y="157269"/>
                  <a:pt x="447115" y="39574"/>
                  <a:pt x="302302" y="39574"/>
                </a:cubicBezTo>
                <a:close/>
                <a:moveTo>
                  <a:pt x="302302" y="0"/>
                </a:moveTo>
                <a:cubicBezTo>
                  <a:pt x="468928" y="0"/>
                  <a:pt x="604604" y="135372"/>
                  <a:pt x="604604" y="301879"/>
                </a:cubicBezTo>
                <a:cubicBezTo>
                  <a:pt x="604604" y="468272"/>
                  <a:pt x="468928" y="603758"/>
                  <a:pt x="302302" y="603758"/>
                </a:cubicBezTo>
                <a:cubicBezTo>
                  <a:pt x="135562" y="603758"/>
                  <a:pt x="0" y="468272"/>
                  <a:pt x="0" y="301879"/>
                </a:cubicBezTo>
                <a:cubicBezTo>
                  <a:pt x="0" y="135372"/>
                  <a:pt x="135562" y="0"/>
                  <a:pt x="302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26"/>
          <p:cNvSpPr>
            <a:spLocks noEditPoints="1"/>
          </p:cNvSpPr>
          <p:nvPr/>
        </p:nvSpPr>
        <p:spPr bwMode="auto">
          <a:xfrm>
            <a:off x="5164250" y="1667397"/>
            <a:ext cx="380794" cy="391371"/>
          </a:xfrm>
          <a:custGeom>
            <a:avLst/>
            <a:gdLst>
              <a:gd name="T0" fmla="*/ 5351 w 5562"/>
              <a:gd name="T1" fmla="*/ 4218 h 5726"/>
              <a:gd name="T2" fmla="*/ 2283 w 5562"/>
              <a:gd name="T3" fmla="*/ 3643 h 5726"/>
              <a:gd name="T4" fmla="*/ 1222 w 5562"/>
              <a:gd name="T5" fmla="*/ 220 h 5726"/>
              <a:gd name="T6" fmla="*/ 1222 w 5562"/>
              <a:gd name="T7" fmla="*/ 220 h 5726"/>
              <a:gd name="T8" fmla="*/ 1241 w 5562"/>
              <a:gd name="T9" fmla="*/ 207 h 5726"/>
              <a:gd name="T10" fmla="*/ 1273 w 5562"/>
              <a:gd name="T11" fmla="*/ 187 h 5726"/>
              <a:gd name="T12" fmla="*/ 1286 w 5562"/>
              <a:gd name="T13" fmla="*/ 178 h 5726"/>
              <a:gd name="T14" fmla="*/ 1379 w 5562"/>
              <a:gd name="T15" fmla="*/ 128 h 5726"/>
              <a:gd name="T16" fmla="*/ 1380 w 5562"/>
              <a:gd name="T17" fmla="*/ 131 h 5726"/>
              <a:gd name="T18" fmla="*/ 2063 w 5562"/>
              <a:gd name="T19" fmla="*/ 301 h 5726"/>
              <a:gd name="T20" fmla="*/ 2289 w 5562"/>
              <a:gd name="T21" fmla="*/ 851 h 5726"/>
              <a:gd name="T22" fmla="*/ 1949 w 5562"/>
              <a:gd name="T23" fmla="*/ 1783 h 5726"/>
              <a:gd name="T24" fmla="*/ 1923 w 5562"/>
              <a:gd name="T25" fmla="*/ 1802 h 5726"/>
              <a:gd name="T26" fmla="*/ 3729 w 5562"/>
              <a:gd name="T27" fmla="*/ 3575 h 5726"/>
              <a:gd name="T28" fmla="*/ 3772 w 5562"/>
              <a:gd name="T29" fmla="*/ 3514 h 5726"/>
              <a:gd name="T30" fmla="*/ 4704 w 5562"/>
              <a:gd name="T31" fmla="*/ 3174 h 5726"/>
              <a:gd name="T32" fmla="*/ 5213 w 5562"/>
              <a:gd name="T33" fmla="*/ 3441 h 5726"/>
              <a:gd name="T34" fmla="*/ 5351 w 5562"/>
              <a:gd name="T35" fmla="*/ 4218 h 5726"/>
              <a:gd name="T36" fmla="*/ 4756 w 5562"/>
              <a:gd name="T37" fmla="*/ 730 h 5726"/>
              <a:gd name="T38" fmla="*/ 3634 w 5562"/>
              <a:gd name="T39" fmla="*/ 730 h 5726"/>
              <a:gd name="T40" fmla="*/ 3557 w 5562"/>
              <a:gd name="T41" fmla="*/ 807 h 5726"/>
              <a:gd name="T42" fmla="*/ 3634 w 5562"/>
              <a:gd name="T43" fmla="*/ 884 h 5726"/>
              <a:gd name="T44" fmla="*/ 4756 w 5562"/>
              <a:gd name="T45" fmla="*/ 884 h 5726"/>
              <a:gd name="T46" fmla="*/ 4833 w 5562"/>
              <a:gd name="T47" fmla="*/ 807 h 5726"/>
              <a:gd name="T48" fmla="*/ 4756 w 5562"/>
              <a:gd name="T49" fmla="*/ 730 h 5726"/>
              <a:gd name="T50" fmla="*/ 4756 w 5562"/>
              <a:gd name="T51" fmla="*/ 1191 h 5726"/>
              <a:gd name="T52" fmla="*/ 3634 w 5562"/>
              <a:gd name="T53" fmla="*/ 1191 h 5726"/>
              <a:gd name="T54" fmla="*/ 3557 w 5562"/>
              <a:gd name="T55" fmla="*/ 1268 h 5726"/>
              <a:gd name="T56" fmla="*/ 3634 w 5562"/>
              <a:gd name="T57" fmla="*/ 1346 h 5726"/>
              <a:gd name="T58" fmla="*/ 4756 w 5562"/>
              <a:gd name="T59" fmla="*/ 1346 h 5726"/>
              <a:gd name="T60" fmla="*/ 4833 w 5562"/>
              <a:gd name="T61" fmla="*/ 1268 h 5726"/>
              <a:gd name="T62" fmla="*/ 4756 w 5562"/>
              <a:gd name="T63" fmla="*/ 1191 h 5726"/>
              <a:gd name="T64" fmla="*/ 5407 w 5562"/>
              <a:gd name="T65" fmla="*/ 1005 h 5726"/>
              <a:gd name="T66" fmla="*/ 4835 w 5562"/>
              <a:gd name="T67" fmla="*/ 1859 h 5726"/>
              <a:gd name="T68" fmla="*/ 3910 w 5562"/>
              <a:gd name="T69" fmla="*/ 2398 h 5726"/>
              <a:gd name="T70" fmla="*/ 3910 w 5562"/>
              <a:gd name="T71" fmla="*/ 2398 h 5726"/>
              <a:gd name="T72" fmla="*/ 3901 w 5562"/>
              <a:gd name="T73" fmla="*/ 2398 h 5726"/>
              <a:gd name="T74" fmla="*/ 3829 w 5562"/>
              <a:gd name="T75" fmla="*/ 2341 h 5726"/>
              <a:gd name="T76" fmla="*/ 3861 w 5562"/>
              <a:gd name="T77" fmla="*/ 2256 h 5726"/>
              <a:gd name="T78" fmla="*/ 4126 w 5562"/>
              <a:gd name="T79" fmla="*/ 2009 h 5726"/>
              <a:gd name="T80" fmla="*/ 2983 w 5562"/>
              <a:gd name="T81" fmla="*/ 1005 h 5726"/>
              <a:gd name="T82" fmla="*/ 4195 w 5562"/>
              <a:gd name="T83" fmla="*/ 0 h 5726"/>
              <a:gd name="T84" fmla="*/ 5407 w 5562"/>
              <a:gd name="T85" fmla="*/ 1005 h 5726"/>
              <a:gd name="T86" fmla="*/ 5252 w 5562"/>
              <a:gd name="T87" fmla="*/ 1005 h 5726"/>
              <a:gd name="T88" fmla="*/ 4195 w 5562"/>
              <a:gd name="T89" fmla="*/ 155 h 5726"/>
              <a:gd name="T90" fmla="*/ 3138 w 5562"/>
              <a:gd name="T91" fmla="*/ 1005 h 5726"/>
              <a:gd name="T92" fmla="*/ 4195 w 5562"/>
              <a:gd name="T93" fmla="*/ 1856 h 5726"/>
              <a:gd name="T94" fmla="*/ 4257 w 5562"/>
              <a:gd name="T95" fmla="*/ 1855 h 5726"/>
              <a:gd name="T96" fmla="*/ 4261 w 5562"/>
              <a:gd name="T97" fmla="*/ 1855 h 5726"/>
              <a:gd name="T98" fmla="*/ 4325 w 5562"/>
              <a:gd name="T99" fmla="*/ 1889 h 5726"/>
              <a:gd name="T100" fmla="*/ 4331 w 5562"/>
              <a:gd name="T101" fmla="*/ 1965 h 5726"/>
              <a:gd name="T102" fmla="*/ 4162 w 5562"/>
              <a:gd name="T103" fmla="*/ 2207 h 5726"/>
              <a:gd name="T104" fmla="*/ 4707 w 5562"/>
              <a:gd name="T105" fmla="*/ 1769 h 5726"/>
              <a:gd name="T106" fmla="*/ 4743 w 5562"/>
              <a:gd name="T107" fmla="*/ 1733 h 5726"/>
              <a:gd name="T108" fmla="*/ 5252 w 5562"/>
              <a:gd name="T109" fmla="*/ 1005 h 5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562" h="5726">
                <a:moveTo>
                  <a:pt x="5351" y="4218"/>
                </a:moveTo>
                <a:cubicBezTo>
                  <a:pt x="5246" y="4421"/>
                  <a:pt x="4448" y="5726"/>
                  <a:pt x="2283" y="3643"/>
                </a:cubicBezTo>
                <a:cubicBezTo>
                  <a:pt x="0" y="1446"/>
                  <a:pt x="830" y="499"/>
                  <a:pt x="1222" y="220"/>
                </a:cubicBezTo>
                <a:lnTo>
                  <a:pt x="1222" y="220"/>
                </a:lnTo>
                <a:cubicBezTo>
                  <a:pt x="1228" y="215"/>
                  <a:pt x="1235" y="212"/>
                  <a:pt x="1241" y="207"/>
                </a:cubicBezTo>
                <a:cubicBezTo>
                  <a:pt x="1252" y="200"/>
                  <a:pt x="1262" y="193"/>
                  <a:pt x="1273" y="187"/>
                </a:cubicBezTo>
                <a:cubicBezTo>
                  <a:pt x="1277" y="184"/>
                  <a:pt x="1281" y="181"/>
                  <a:pt x="1286" y="178"/>
                </a:cubicBezTo>
                <a:cubicBezTo>
                  <a:pt x="1342" y="144"/>
                  <a:pt x="1379" y="128"/>
                  <a:pt x="1379" y="128"/>
                </a:cubicBezTo>
                <a:cubicBezTo>
                  <a:pt x="1379" y="128"/>
                  <a:pt x="1379" y="129"/>
                  <a:pt x="1380" y="131"/>
                </a:cubicBezTo>
                <a:cubicBezTo>
                  <a:pt x="1655" y="12"/>
                  <a:pt x="1951" y="62"/>
                  <a:pt x="2063" y="301"/>
                </a:cubicBezTo>
                <a:lnTo>
                  <a:pt x="2289" y="851"/>
                </a:lnTo>
                <a:cubicBezTo>
                  <a:pt x="2422" y="1137"/>
                  <a:pt x="2270" y="1554"/>
                  <a:pt x="1949" y="1783"/>
                </a:cubicBezTo>
                <a:lnTo>
                  <a:pt x="1923" y="1802"/>
                </a:lnTo>
                <a:cubicBezTo>
                  <a:pt x="2266" y="2409"/>
                  <a:pt x="2823" y="3069"/>
                  <a:pt x="3729" y="3575"/>
                </a:cubicBezTo>
                <a:lnTo>
                  <a:pt x="3772" y="3514"/>
                </a:lnTo>
                <a:cubicBezTo>
                  <a:pt x="4001" y="3193"/>
                  <a:pt x="4419" y="3042"/>
                  <a:pt x="4704" y="3174"/>
                </a:cubicBezTo>
                <a:lnTo>
                  <a:pt x="5213" y="3441"/>
                </a:lnTo>
                <a:cubicBezTo>
                  <a:pt x="5492" y="3571"/>
                  <a:pt x="5562" y="3903"/>
                  <a:pt x="5351" y="4218"/>
                </a:cubicBezTo>
                <a:close/>
                <a:moveTo>
                  <a:pt x="4756" y="730"/>
                </a:moveTo>
                <a:lnTo>
                  <a:pt x="3634" y="730"/>
                </a:lnTo>
                <a:cubicBezTo>
                  <a:pt x="3592" y="730"/>
                  <a:pt x="3557" y="764"/>
                  <a:pt x="3557" y="807"/>
                </a:cubicBezTo>
                <a:cubicBezTo>
                  <a:pt x="3557" y="850"/>
                  <a:pt x="3592" y="884"/>
                  <a:pt x="3634" y="884"/>
                </a:cubicBezTo>
                <a:lnTo>
                  <a:pt x="4756" y="884"/>
                </a:lnTo>
                <a:cubicBezTo>
                  <a:pt x="4798" y="884"/>
                  <a:pt x="4833" y="850"/>
                  <a:pt x="4833" y="807"/>
                </a:cubicBezTo>
                <a:cubicBezTo>
                  <a:pt x="4833" y="764"/>
                  <a:pt x="4798" y="730"/>
                  <a:pt x="4756" y="730"/>
                </a:cubicBezTo>
                <a:close/>
                <a:moveTo>
                  <a:pt x="4756" y="1191"/>
                </a:moveTo>
                <a:lnTo>
                  <a:pt x="3634" y="1191"/>
                </a:lnTo>
                <a:cubicBezTo>
                  <a:pt x="3592" y="1191"/>
                  <a:pt x="3557" y="1226"/>
                  <a:pt x="3557" y="1268"/>
                </a:cubicBezTo>
                <a:cubicBezTo>
                  <a:pt x="3557" y="1311"/>
                  <a:pt x="3592" y="1346"/>
                  <a:pt x="3634" y="1346"/>
                </a:cubicBezTo>
                <a:lnTo>
                  <a:pt x="4756" y="1346"/>
                </a:lnTo>
                <a:cubicBezTo>
                  <a:pt x="4798" y="1346"/>
                  <a:pt x="4833" y="1311"/>
                  <a:pt x="4833" y="1268"/>
                </a:cubicBezTo>
                <a:cubicBezTo>
                  <a:pt x="4833" y="1226"/>
                  <a:pt x="4798" y="1191"/>
                  <a:pt x="4756" y="1191"/>
                </a:cubicBezTo>
                <a:close/>
                <a:moveTo>
                  <a:pt x="5407" y="1005"/>
                </a:moveTo>
                <a:cubicBezTo>
                  <a:pt x="5407" y="1352"/>
                  <a:pt x="5188" y="1677"/>
                  <a:pt x="4835" y="1859"/>
                </a:cubicBezTo>
                <a:cubicBezTo>
                  <a:pt x="4574" y="2383"/>
                  <a:pt x="3978" y="2398"/>
                  <a:pt x="3910" y="2398"/>
                </a:cubicBezTo>
                <a:lnTo>
                  <a:pt x="3910" y="2398"/>
                </a:lnTo>
                <a:lnTo>
                  <a:pt x="3901" y="2398"/>
                </a:lnTo>
                <a:cubicBezTo>
                  <a:pt x="3867" y="2397"/>
                  <a:pt x="3838" y="2374"/>
                  <a:pt x="3829" y="2341"/>
                </a:cubicBezTo>
                <a:cubicBezTo>
                  <a:pt x="3819" y="2309"/>
                  <a:pt x="3832" y="2274"/>
                  <a:pt x="3861" y="2256"/>
                </a:cubicBezTo>
                <a:cubicBezTo>
                  <a:pt x="3972" y="2183"/>
                  <a:pt x="4060" y="2101"/>
                  <a:pt x="4126" y="2009"/>
                </a:cubicBezTo>
                <a:cubicBezTo>
                  <a:pt x="3490" y="1979"/>
                  <a:pt x="2983" y="1540"/>
                  <a:pt x="2983" y="1005"/>
                </a:cubicBezTo>
                <a:cubicBezTo>
                  <a:pt x="2983" y="451"/>
                  <a:pt x="3527" y="0"/>
                  <a:pt x="4195" y="0"/>
                </a:cubicBezTo>
                <a:cubicBezTo>
                  <a:pt x="4863" y="0"/>
                  <a:pt x="5407" y="451"/>
                  <a:pt x="5407" y="1005"/>
                </a:cubicBezTo>
                <a:close/>
                <a:moveTo>
                  <a:pt x="5252" y="1005"/>
                </a:moveTo>
                <a:cubicBezTo>
                  <a:pt x="5252" y="536"/>
                  <a:pt x="4778" y="155"/>
                  <a:pt x="4195" y="155"/>
                </a:cubicBezTo>
                <a:cubicBezTo>
                  <a:pt x="3612" y="155"/>
                  <a:pt x="3138" y="536"/>
                  <a:pt x="3138" y="1005"/>
                </a:cubicBezTo>
                <a:cubicBezTo>
                  <a:pt x="3138" y="1474"/>
                  <a:pt x="3612" y="1856"/>
                  <a:pt x="4195" y="1856"/>
                </a:cubicBezTo>
                <a:cubicBezTo>
                  <a:pt x="4216" y="1856"/>
                  <a:pt x="4237" y="1856"/>
                  <a:pt x="4257" y="1855"/>
                </a:cubicBezTo>
                <a:cubicBezTo>
                  <a:pt x="4258" y="1855"/>
                  <a:pt x="4260" y="1855"/>
                  <a:pt x="4261" y="1855"/>
                </a:cubicBezTo>
                <a:cubicBezTo>
                  <a:pt x="4287" y="1855"/>
                  <a:pt x="4311" y="1867"/>
                  <a:pt x="4325" y="1889"/>
                </a:cubicBezTo>
                <a:cubicBezTo>
                  <a:pt x="4340" y="1912"/>
                  <a:pt x="4342" y="1941"/>
                  <a:pt x="4331" y="1965"/>
                </a:cubicBezTo>
                <a:cubicBezTo>
                  <a:pt x="4289" y="2052"/>
                  <a:pt x="4233" y="2133"/>
                  <a:pt x="4162" y="2207"/>
                </a:cubicBezTo>
                <a:cubicBezTo>
                  <a:pt x="4345" y="2158"/>
                  <a:pt x="4580" y="2042"/>
                  <a:pt x="4707" y="1769"/>
                </a:cubicBezTo>
                <a:cubicBezTo>
                  <a:pt x="4714" y="1754"/>
                  <a:pt x="4727" y="1740"/>
                  <a:pt x="4743" y="1733"/>
                </a:cubicBezTo>
                <a:cubicBezTo>
                  <a:pt x="5062" y="1576"/>
                  <a:pt x="5252" y="1305"/>
                  <a:pt x="5252" y="10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1763509" y="4232625"/>
            <a:ext cx="1209753" cy="87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amet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,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consectetuer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adipiscing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elit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. Maecenas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porttitor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congueLorem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ipsum dolor sit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amet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,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consectetuer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adipiscing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elit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en-US" altLang="zh-CN" sz="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Rectangle 24"/>
          <p:cNvSpPr>
            <a:spLocks noChangeArrowheads="1"/>
          </p:cNvSpPr>
          <p:nvPr/>
        </p:nvSpPr>
        <p:spPr bwMode="auto">
          <a:xfrm>
            <a:off x="4352854" y="5005984"/>
            <a:ext cx="1518552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Maecenas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porttitor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congueLorem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ipsum dolor sit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amet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,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consectetuer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adipiscing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800" dirty="0" err="1">
                <a:solidFill>
                  <a:schemeClr val="bg1"/>
                </a:solidFill>
                <a:cs typeface="+mn-ea"/>
                <a:sym typeface="+mn-lt"/>
              </a:rPr>
              <a:t>elit</a:t>
            </a:r>
            <a:r>
              <a:rPr lang="en-US" altLang="zh-CN" sz="800" dirty="0">
                <a:solidFill>
                  <a:schemeClr val="bg1"/>
                </a:solidFill>
                <a:cs typeface="+mn-ea"/>
                <a:sym typeface="+mn-lt"/>
              </a:rPr>
              <a:t>.</a:t>
            </a:r>
            <a:endParaRPr lang="en-US" altLang="zh-CN" sz="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0" name="Straight Connector 20"/>
          <p:cNvCxnSpPr/>
          <p:nvPr/>
        </p:nvCxnSpPr>
        <p:spPr>
          <a:xfrm>
            <a:off x="6675789" y="2687500"/>
            <a:ext cx="4447482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6583189" y="2824028"/>
            <a:ext cx="4638441" cy="2279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massa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posuere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magna sed pulvinar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ultricies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purus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lectus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libero, sit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commodo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magna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eros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quis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urna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Nunc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viverra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imperdiet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enim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Fusce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est.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Vivamus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a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tellus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Pellentesque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habitant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morbi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tristique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senectus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et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netus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et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malesuada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fames ac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turpis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egestas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Proin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pharetra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nonummy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pede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Mauris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et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orci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文本框 51"/>
          <p:cNvSpPr txBox="1"/>
          <p:nvPr/>
        </p:nvSpPr>
        <p:spPr>
          <a:xfrm>
            <a:off x="6583189" y="2007281"/>
            <a:ext cx="3290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32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25" b="38178"/>
          <a:stretch>
            <a:fillRect/>
          </a:stretch>
        </p:blipFill>
        <p:spPr>
          <a:xfrm>
            <a:off x="151057" y="1387731"/>
            <a:ext cx="11868648" cy="3797451"/>
          </a:xfrm>
          <a:prstGeom prst="rect">
            <a:avLst/>
          </a:prstGeom>
        </p:spPr>
      </p:pic>
      <p:sp>
        <p:nvSpPr>
          <p:cNvPr id="33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849517" y="5470268"/>
            <a:ext cx="2707214" cy="838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4751356" y="5470268"/>
            <a:ext cx="2707214" cy="838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8615145" y="5470268"/>
            <a:ext cx="2707214" cy="838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729" y="1387731"/>
            <a:ext cx="3285818" cy="2512356"/>
          </a:xfrm>
          <a:prstGeom prst="snip1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054" y="1387731"/>
            <a:ext cx="3285818" cy="2512356"/>
          </a:xfrm>
          <a:prstGeom prst="snip1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79" y="1387731"/>
            <a:ext cx="3285818" cy="2512356"/>
          </a:xfrm>
          <a:prstGeom prst="snip1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5138993" y="1865783"/>
            <a:ext cx="193193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45%</a:t>
            </a:r>
            <a:endParaRPr lang="zh-CN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033512" y="1865783"/>
            <a:ext cx="193193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90%</a:t>
            </a:r>
            <a:endParaRPr lang="zh-CN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11"/>
          <p:cNvSpPr txBox="1"/>
          <p:nvPr/>
        </p:nvSpPr>
        <p:spPr>
          <a:xfrm flipH="1">
            <a:off x="4597978" y="3183088"/>
            <a:ext cx="3013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输入标题文本</a:t>
            </a:r>
            <a:endParaRPr lang="en-US" altLang="zh-CN" sz="2400" b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11"/>
          <p:cNvSpPr txBox="1"/>
          <p:nvPr/>
        </p:nvSpPr>
        <p:spPr>
          <a:xfrm flipH="1">
            <a:off x="8461766" y="3183088"/>
            <a:ext cx="3013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输入标题文本</a:t>
            </a:r>
            <a:endParaRPr lang="en-US" altLang="zh-CN" sz="2400" b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256734" y="1865783"/>
            <a:ext cx="193193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33%</a:t>
            </a:r>
            <a:endParaRPr lang="zh-CN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11"/>
          <p:cNvSpPr txBox="1"/>
          <p:nvPr/>
        </p:nvSpPr>
        <p:spPr>
          <a:xfrm flipH="1">
            <a:off x="696138" y="3183088"/>
            <a:ext cx="3013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输入标题文本</a:t>
            </a:r>
            <a:endParaRPr lang="en-US" altLang="zh-CN" sz="2400" b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40" y="1475421"/>
            <a:ext cx="4328535" cy="390177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406" y="5200075"/>
            <a:ext cx="8169348" cy="14022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5136775" y="3702577"/>
            <a:ext cx="3675415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kumimoji="1"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输入您的标题</a:t>
            </a:r>
            <a:endParaRPr kumimoji="1" lang="en-US" altLang="ko-KR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36775" y="4314447"/>
            <a:ext cx="29909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COMPANY PROFILE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0" name="Text Placeholder 4"/>
          <p:cNvSpPr txBox="1"/>
          <p:nvPr/>
        </p:nvSpPr>
        <p:spPr>
          <a:xfrm>
            <a:off x="5136775" y="4611375"/>
            <a:ext cx="5620872" cy="5537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Ut wisi enim ad minim veniam, quis nostrud exerci tation ullamcorper nibh euismod tincidunt ut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7012" y="2054225"/>
            <a:ext cx="45863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R JULIAN" panose="02000000000000000000" pitchFamily="2" charset="0"/>
                <a:cs typeface="Aharoni" panose="02010803020104030203" pitchFamily="2" charset="-79"/>
              </a:rPr>
              <a:t>Part 02</a:t>
            </a:r>
            <a:endParaRPr lang="en-US" altLang="zh-CN" sz="6600" dirty="0">
              <a:solidFill>
                <a:schemeClr val="bg1"/>
              </a:solidFill>
              <a:latin typeface="AR JULIAN" panose="02000000000000000000" pitchFamily="2" charset="0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5"/>
          <a:stretch>
            <a:fillRect/>
          </a:stretch>
        </p:blipFill>
        <p:spPr>
          <a:xfrm>
            <a:off x="152400" y="139850"/>
            <a:ext cx="11874649" cy="6585474"/>
          </a:xfrm>
          <a:prstGeom prst="rect">
            <a:avLst/>
          </a:prstGeom>
        </p:spPr>
      </p:pic>
      <p:sp>
        <p:nvSpPr>
          <p:cNvPr id="5" name="11"/>
          <p:cNvSpPr/>
          <p:nvPr/>
        </p:nvSpPr>
        <p:spPr>
          <a:xfrm flipH="1">
            <a:off x="0" y="0"/>
            <a:ext cx="8729118" cy="6858000"/>
          </a:xfrm>
          <a:custGeom>
            <a:avLst/>
            <a:gdLst>
              <a:gd name="connsiteX0" fmla="*/ 8729118 w 8729118"/>
              <a:gd name="connsiteY0" fmla="*/ 0 h 6858000"/>
              <a:gd name="connsiteX1" fmla="*/ 1707991 w 8729118"/>
              <a:gd name="connsiteY1" fmla="*/ 0 h 6858000"/>
              <a:gd name="connsiteX2" fmla="*/ 1565326 w 8729118"/>
              <a:gd name="connsiteY2" fmla="*/ 136018 h 6858000"/>
              <a:gd name="connsiteX3" fmla="*/ 0 w 8729118"/>
              <a:gd name="connsiteY3" fmla="*/ 3915049 h 6858000"/>
              <a:gd name="connsiteX4" fmla="*/ 824659 w 8729118"/>
              <a:gd name="connsiteY4" fmla="*/ 6768442 h 6858000"/>
              <a:gd name="connsiteX5" fmla="*/ 886341 w 8729118"/>
              <a:gd name="connsiteY5" fmla="*/ 6858000 h 6858000"/>
              <a:gd name="connsiteX6" fmla="*/ 8729118 w 872911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29118" h="6858000">
                <a:moveTo>
                  <a:pt x="8729118" y="0"/>
                </a:moveTo>
                <a:lnTo>
                  <a:pt x="1707991" y="0"/>
                </a:lnTo>
                <a:lnTo>
                  <a:pt x="1565326" y="136018"/>
                </a:lnTo>
                <a:cubicBezTo>
                  <a:pt x="598188" y="1103157"/>
                  <a:pt x="0" y="2439246"/>
                  <a:pt x="0" y="3915049"/>
                </a:cubicBezTo>
                <a:cubicBezTo>
                  <a:pt x="0" y="4964254"/>
                  <a:pt x="302344" y="5942842"/>
                  <a:pt x="824659" y="6768442"/>
                </a:cubicBezTo>
                <a:lnTo>
                  <a:pt x="886341" y="6858000"/>
                </a:lnTo>
                <a:lnTo>
                  <a:pt x="8729118" y="6858000"/>
                </a:lnTo>
                <a:close/>
              </a:path>
            </a:pathLst>
          </a:cu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0" t="1551" r="22645" b="2118"/>
          <a:stretch>
            <a:fillRect/>
          </a:stretch>
        </p:blipFill>
        <p:spPr>
          <a:xfrm>
            <a:off x="152400" y="119817"/>
            <a:ext cx="7347524" cy="6606402"/>
          </a:xfrm>
          <a:custGeom>
            <a:avLst/>
            <a:gdLst>
              <a:gd name="connsiteX0" fmla="*/ 3540485 w 7347524"/>
              <a:gd name="connsiteY0" fmla="*/ 0 h 6606402"/>
              <a:gd name="connsiteX1" fmla="*/ 7347524 w 7347524"/>
              <a:gd name="connsiteY1" fmla="*/ 3807040 h 6606402"/>
              <a:gd name="connsiteX2" fmla="*/ 6264568 w 7347524"/>
              <a:gd name="connsiteY2" fmla="*/ 6466538 h 6606402"/>
              <a:gd name="connsiteX3" fmla="*/ 6120472 w 7347524"/>
              <a:gd name="connsiteY3" fmla="*/ 6606402 h 6606402"/>
              <a:gd name="connsiteX4" fmla="*/ 961184 w 7347524"/>
              <a:gd name="connsiteY4" fmla="*/ 6606402 h 6606402"/>
              <a:gd name="connsiteX5" fmla="*/ 945009 w 7347524"/>
              <a:gd name="connsiteY5" fmla="*/ 6592211 h 6606402"/>
              <a:gd name="connsiteX6" fmla="*/ 23653 w 7347524"/>
              <a:gd name="connsiteY6" fmla="*/ 5267529 h 6606402"/>
              <a:gd name="connsiteX7" fmla="*/ 0 w 7347524"/>
              <a:gd name="connsiteY7" fmla="*/ 5205878 h 6606402"/>
              <a:gd name="connsiteX8" fmla="*/ 0 w 7347524"/>
              <a:gd name="connsiteY8" fmla="*/ 2407900 h 6606402"/>
              <a:gd name="connsiteX9" fmla="*/ 32620 w 7347524"/>
              <a:gd name="connsiteY9" fmla="*/ 2325169 h 6606402"/>
              <a:gd name="connsiteX10" fmla="*/ 3540485 w 7347524"/>
              <a:gd name="connsiteY10" fmla="*/ 0 h 6606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347524" h="6606402">
                <a:moveTo>
                  <a:pt x="3540485" y="0"/>
                </a:moveTo>
                <a:cubicBezTo>
                  <a:pt x="5643054" y="0"/>
                  <a:pt x="7347524" y="1704470"/>
                  <a:pt x="7347524" y="3807040"/>
                </a:cubicBezTo>
                <a:cubicBezTo>
                  <a:pt x="7347524" y="4841899"/>
                  <a:pt x="6934618" y="5780319"/>
                  <a:pt x="6264568" y="6466538"/>
                </a:cubicBezTo>
                <a:lnTo>
                  <a:pt x="6120472" y="6606402"/>
                </a:lnTo>
                <a:lnTo>
                  <a:pt x="961184" y="6606402"/>
                </a:lnTo>
                <a:lnTo>
                  <a:pt x="945009" y="6592211"/>
                </a:lnTo>
                <a:cubicBezTo>
                  <a:pt x="550369" y="6224288"/>
                  <a:pt x="234008" y="5773487"/>
                  <a:pt x="23653" y="5267529"/>
                </a:cubicBezTo>
                <a:lnTo>
                  <a:pt x="0" y="5205878"/>
                </a:lnTo>
                <a:lnTo>
                  <a:pt x="0" y="2407900"/>
                </a:lnTo>
                <a:lnTo>
                  <a:pt x="32620" y="2325169"/>
                </a:lnTo>
                <a:cubicBezTo>
                  <a:pt x="610561" y="958765"/>
                  <a:pt x="1963556" y="0"/>
                  <a:pt x="3540485" y="0"/>
                </a:cubicBezTo>
                <a:close/>
              </a:path>
            </a:pathLst>
          </a:custGeom>
        </p:spPr>
      </p:pic>
      <p:sp>
        <p:nvSpPr>
          <p:cNvPr id="12" name="11"/>
          <p:cNvSpPr/>
          <p:nvPr/>
        </p:nvSpPr>
        <p:spPr>
          <a:xfrm flipV="1">
            <a:off x="5842687" y="780163"/>
            <a:ext cx="1306574" cy="13065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3" name="11"/>
          <p:cNvSpPr txBox="1"/>
          <p:nvPr/>
        </p:nvSpPr>
        <p:spPr>
          <a:xfrm flipH="1">
            <a:off x="1039737" y="4930397"/>
            <a:ext cx="5208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输入标题文本</a:t>
            </a:r>
            <a:endParaRPr lang="en-US" altLang="zh-CN" sz="3200" b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4" name="11"/>
          <p:cNvCxnSpPr/>
          <p:nvPr/>
        </p:nvCxnSpPr>
        <p:spPr>
          <a:xfrm flipH="1">
            <a:off x="3247481" y="4678798"/>
            <a:ext cx="85732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11"/>
          <p:cNvSpPr>
            <a:spLocks noEditPoints="1"/>
          </p:cNvSpPr>
          <p:nvPr/>
        </p:nvSpPr>
        <p:spPr bwMode="auto">
          <a:xfrm>
            <a:off x="6248400" y="1112071"/>
            <a:ext cx="511518" cy="61614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AEEDE8"/>
          </a:solidFill>
          <a:ln>
            <a:noFill/>
          </a:ln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20411" y="2835113"/>
            <a:ext cx="5711460" cy="1346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consectetuer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 Maecenas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porttitor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congue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massa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Fusce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posuere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 magna sed pulvinar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ultricies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purus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lectus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malesuada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libero,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commodo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magna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eros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quis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urna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Group 37"/>
          <p:cNvGrpSpPr/>
          <p:nvPr/>
        </p:nvGrpSpPr>
        <p:grpSpPr bwMode="auto">
          <a:xfrm>
            <a:off x="3681730" y="2362749"/>
            <a:ext cx="4828540" cy="4336576"/>
            <a:chOff x="1528" y="825"/>
            <a:chExt cx="2704" cy="2427"/>
          </a:xfrm>
          <a:solidFill>
            <a:srgbClr val="AEEDE8"/>
          </a:solidFill>
        </p:grpSpPr>
        <p:sp>
          <p:nvSpPr>
            <p:cNvPr id="5" name="Freeform 32"/>
            <p:cNvSpPr/>
            <p:nvPr/>
          </p:nvSpPr>
          <p:spPr bwMode="auto">
            <a:xfrm>
              <a:off x="2515" y="2197"/>
              <a:ext cx="833" cy="1055"/>
            </a:xfrm>
            <a:custGeom>
              <a:avLst/>
              <a:gdLst>
                <a:gd name="T0" fmla="*/ 369 w 889"/>
                <a:gd name="T1" fmla="*/ 1124 h 1124"/>
                <a:gd name="T2" fmla="*/ 713 w 889"/>
                <a:gd name="T3" fmla="*/ 1124 h 1124"/>
                <a:gd name="T4" fmla="*/ 676 w 889"/>
                <a:gd name="T5" fmla="*/ 705 h 1124"/>
                <a:gd name="T6" fmla="*/ 862 w 889"/>
                <a:gd name="T7" fmla="*/ 273 h 1124"/>
                <a:gd name="T8" fmla="*/ 853 w 889"/>
                <a:gd name="T9" fmla="*/ 202 h 1124"/>
                <a:gd name="T10" fmla="*/ 775 w 889"/>
                <a:gd name="T11" fmla="*/ 257 h 1124"/>
                <a:gd name="T12" fmla="*/ 612 w 889"/>
                <a:gd name="T13" fmla="*/ 387 h 1124"/>
                <a:gd name="T14" fmla="*/ 489 w 889"/>
                <a:gd name="T15" fmla="*/ 141 h 1124"/>
                <a:gd name="T16" fmla="*/ 417 w 889"/>
                <a:gd name="T17" fmla="*/ 5 h 1124"/>
                <a:gd name="T18" fmla="*/ 404 w 889"/>
                <a:gd name="T19" fmla="*/ 155 h 1124"/>
                <a:gd name="T20" fmla="*/ 405 w 889"/>
                <a:gd name="T21" fmla="*/ 327 h 1124"/>
                <a:gd name="T22" fmla="*/ 275 w 889"/>
                <a:gd name="T23" fmla="*/ 196 h 1124"/>
                <a:gd name="T24" fmla="*/ 154 w 889"/>
                <a:gd name="T25" fmla="*/ 49 h 1124"/>
                <a:gd name="T26" fmla="*/ 207 w 889"/>
                <a:gd name="T27" fmla="*/ 218 h 1124"/>
                <a:gd name="T28" fmla="*/ 281 w 889"/>
                <a:gd name="T29" fmla="*/ 387 h 1124"/>
                <a:gd name="T30" fmla="*/ 155 w 889"/>
                <a:gd name="T31" fmla="*/ 273 h 1124"/>
                <a:gd name="T32" fmla="*/ 28 w 889"/>
                <a:gd name="T33" fmla="*/ 187 h 1124"/>
                <a:gd name="T34" fmla="*/ 113 w 889"/>
                <a:gd name="T35" fmla="*/ 350 h 1124"/>
                <a:gd name="T36" fmla="*/ 234 w 889"/>
                <a:gd name="T37" fmla="*/ 489 h 1124"/>
                <a:gd name="T38" fmla="*/ 107 w 889"/>
                <a:gd name="T39" fmla="*/ 421 h 1124"/>
                <a:gd name="T40" fmla="*/ 29 w 889"/>
                <a:gd name="T41" fmla="*/ 413 h 1124"/>
                <a:gd name="T42" fmla="*/ 173 w 889"/>
                <a:gd name="T43" fmla="*/ 550 h 1124"/>
                <a:gd name="T44" fmla="*/ 397 w 889"/>
                <a:gd name="T45" fmla="*/ 850 h 1124"/>
                <a:gd name="T46" fmla="*/ 369 w 889"/>
                <a:gd name="T47" fmla="*/ 1124 h 1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89" h="1124">
                  <a:moveTo>
                    <a:pt x="369" y="1124"/>
                  </a:moveTo>
                  <a:cubicBezTo>
                    <a:pt x="713" y="1124"/>
                    <a:pt x="713" y="1124"/>
                    <a:pt x="713" y="1124"/>
                  </a:cubicBezTo>
                  <a:cubicBezTo>
                    <a:pt x="713" y="1124"/>
                    <a:pt x="608" y="991"/>
                    <a:pt x="676" y="705"/>
                  </a:cubicBezTo>
                  <a:cubicBezTo>
                    <a:pt x="744" y="420"/>
                    <a:pt x="845" y="300"/>
                    <a:pt x="862" y="273"/>
                  </a:cubicBezTo>
                  <a:cubicBezTo>
                    <a:pt x="880" y="247"/>
                    <a:pt x="889" y="215"/>
                    <a:pt x="853" y="202"/>
                  </a:cubicBezTo>
                  <a:cubicBezTo>
                    <a:pt x="824" y="191"/>
                    <a:pt x="784" y="242"/>
                    <a:pt x="775" y="257"/>
                  </a:cubicBezTo>
                  <a:cubicBezTo>
                    <a:pt x="766" y="272"/>
                    <a:pt x="693" y="394"/>
                    <a:pt x="612" y="387"/>
                  </a:cubicBezTo>
                  <a:cubicBezTo>
                    <a:pt x="531" y="380"/>
                    <a:pt x="510" y="225"/>
                    <a:pt x="489" y="141"/>
                  </a:cubicBezTo>
                  <a:cubicBezTo>
                    <a:pt x="468" y="57"/>
                    <a:pt x="454" y="0"/>
                    <a:pt x="417" y="5"/>
                  </a:cubicBezTo>
                  <a:cubicBezTo>
                    <a:pt x="383" y="10"/>
                    <a:pt x="401" y="127"/>
                    <a:pt x="404" y="155"/>
                  </a:cubicBezTo>
                  <a:cubicBezTo>
                    <a:pt x="407" y="183"/>
                    <a:pt x="438" y="315"/>
                    <a:pt x="405" y="327"/>
                  </a:cubicBezTo>
                  <a:cubicBezTo>
                    <a:pt x="372" y="339"/>
                    <a:pt x="306" y="258"/>
                    <a:pt x="275" y="196"/>
                  </a:cubicBezTo>
                  <a:cubicBezTo>
                    <a:pt x="244" y="134"/>
                    <a:pt x="204" y="27"/>
                    <a:pt x="154" y="49"/>
                  </a:cubicBezTo>
                  <a:cubicBezTo>
                    <a:pt x="113" y="68"/>
                    <a:pt x="193" y="189"/>
                    <a:pt x="207" y="218"/>
                  </a:cubicBezTo>
                  <a:cubicBezTo>
                    <a:pt x="221" y="247"/>
                    <a:pt x="293" y="374"/>
                    <a:pt x="281" y="387"/>
                  </a:cubicBezTo>
                  <a:cubicBezTo>
                    <a:pt x="269" y="400"/>
                    <a:pt x="178" y="299"/>
                    <a:pt x="155" y="273"/>
                  </a:cubicBezTo>
                  <a:cubicBezTo>
                    <a:pt x="132" y="247"/>
                    <a:pt x="56" y="155"/>
                    <a:pt x="28" y="187"/>
                  </a:cubicBezTo>
                  <a:cubicBezTo>
                    <a:pt x="0" y="219"/>
                    <a:pt x="67" y="306"/>
                    <a:pt x="113" y="350"/>
                  </a:cubicBezTo>
                  <a:cubicBezTo>
                    <a:pt x="159" y="394"/>
                    <a:pt x="243" y="472"/>
                    <a:pt x="234" y="489"/>
                  </a:cubicBezTo>
                  <a:cubicBezTo>
                    <a:pt x="225" y="506"/>
                    <a:pt x="133" y="437"/>
                    <a:pt x="107" y="421"/>
                  </a:cubicBezTo>
                  <a:cubicBezTo>
                    <a:pt x="81" y="405"/>
                    <a:pt x="39" y="384"/>
                    <a:pt x="29" y="413"/>
                  </a:cubicBezTo>
                  <a:cubicBezTo>
                    <a:pt x="20" y="441"/>
                    <a:pt x="79" y="497"/>
                    <a:pt x="173" y="550"/>
                  </a:cubicBezTo>
                  <a:cubicBezTo>
                    <a:pt x="267" y="603"/>
                    <a:pt x="394" y="692"/>
                    <a:pt x="397" y="850"/>
                  </a:cubicBezTo>
                  <a:cubicBezTo>
                    <a:pt x="400" y="1008"/>
                    <a:pt x="375" y="1107"/>
                    <a:pt x="369" y="1124"/>
                  </a:cubicBezTo>
                  <a:close/>
                </a:path>
              </a:pathLst>
            </a:custGeom>
            <a:solidFill>
              <a:srgbClr val="A5D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 33"/>
            <p:cNvSpPr/>
            <p:nvPr/>
          </p:nvSpPr>
          <p:spPr bwMode="auto">
            <a:xfrm>
              <a:off x="3295" y="1740"/>
              <a:ext cx="937" cy="815"/>
            </a:xfrm>
            <a:custGeom>
              <a:avLst/>
              <a:gdLst>
                <a:gd name="T0" fmla="*/ 70 w 1000"/>
                <a:gd name="T1" fmla="*/ 712 h 868"/>
                <a:gd name="T2" fmla="*/ 788 w 1000"/>
                <a:gd name="T3" fmla="*/ 534 h 868"/>
                <a:gd name="T4" fmla="*/ 1000 w 1000"/>
                <a:gd name="T5" fmla="*/ 38 h 868"/>
                <a:gd name="T6" fmla="*/ 316 w 1000"/>
                <a:gd name="T7" fmla="*/ 198 h 868"/>
                <a:gd name="T8" fmla="*/ 0 w 1000"/>
                <a:gd name="T9" fmla="*/ 630 h 868"/>
                <a:gd name="T10" fmla="*/ 566 w 1000"/>
                <a:gd name="T11" fmla="*/ 360 h 868"/>
                <a:gd name="T12" fmla="*/ 70 w 1000"/>
                <a:gd name="T13" fmla="*/ 712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0" h="868">
                  <a:moveTo>
                    <a:pt x="70" y="712"/>
                  </a:moveTo>
                  <a:cubicBezTo>
                    <a:pt x="70" y="712"/>
                    <a:pt x="485" y="868"/>
                    <a:pt x="788" y="534"/>
                  </a:cubicBezTo>
                  <a:cubicBezTo>
                    <a:pt x="980" y="322"/>
                    <a:pt x="1000" y="38"/>
                    <a:pt x="1000" y="38"/>
                  </a:cubicBezTo>
                  <a:cubicBezTo>
                    <a:pt x="1000" y="38"/>
                    <a:pt x="586" y="0"/>
                    <a:pt x="316" y="198"/>
                  </a:cubicBezTo>
                  <a:cubicBezTo>
                    <a:pt x="46" y="396"/>
                    <a:pt x="0" y="630"/>
                    <a:pt x="0" y="630"/>
                  </a:cubicBezTo>
                  <a:cubicBezTo>
                    <a:pt x="0" y="630"/>
                    <a:pt x="208" y="440"/>
                    <a:pt x="566" y="360"/>
                  </a:cubicBezTo>
                  <a:cubicBezTo>
                    <a:pt x="566" y="360"/>
                    <a:pt x="262" y="522"/>
                    <a:pt x="70" y="7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34"/>
            <p:cNvSpPr/>
            <p:nvPr/>
          </p:nvSpPr>
          <p:spPr bwMode="auto">
            <a:xfrm>
              <a:off x="2841" y="825"/>
              <a:ext cx="795" cy="1425"/>
            </a:xfrm>
            <a:custGeom>
              <a:avLst/>
              <a:gdLst>
                <a:gd name="T0" fmla="*/ 325 w 849"/>
                <a:gd name="T1" fmla="*/ 1518 h 1518"/>
                <a:gd name="T2" fmla="*/ 817 w 849"/>
                <a:gd name="T3" fmla="*/ 816 h 1518"/>
                <a:gd name="T4" fmla="*/ 539 w 849"/>
                <a:gd name="T5" fmla="*/ 0 h 1518"/>
                <a:gd name="T6" fmla="*/ 98 w 849"/>
                <a:gd name="T7" fmla="*/ 644 h 1518"/>
                <a:gd name="T8" fmla="*/ 189 w 849"/>
                <a:gd name="T9" fmla="*/ 1506 h 1518"/>
                <a:gd name="T10" fmla="*/ 455 w 849"/>
                <a:gd name="T11" fmla="*/ 706 h 1518"/>
                <a:gd name="T12" fmla="*/ 325 w 849"/>
                <a:gd name="T13" fmla="*/ 1518 h 1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9" h="1518">
                  <a:moveTo>
                    <a:pt x="325" y="1518"/>
                  </a:moveTo>
                  <a:cubicBezTo>
                    <a:pt x="325" y="1518"/>
                    <a:pt x="785" y="1276"/>
                    <a:pt x="817" y="816"/>
                  </a:cubicBezTo>
                  <a:cubicBezTo>
                    <a:pt x="849" y="356"/>
                    <a:pt x="539" y="0"/>
                    <a:pt x="539" y="0"/>
                  </a:cubicBezTo>
                  <a:cubicBezTo>
                    <a:pt x="539" y="0"/>
                    <a:pt x="209" y="294"/>
                    <a:pt x="98" y="644"/>
                  </a:cubicBezTo>
                  <a:cubicBezTo>
                    <a:pt x="0" y="951"/>
                    <a:pt x="59" y="1290"/>
                    <a:pt x="189" y="1506"/>
                  </a:cubicBezTo>
                  <a:cubicBezTo>
                    <a:pt x="189" y="1506"/>
                    <a:pt x="167" y="1158"/>
                    <a:pt x="455" y="706"/>
                  </a:cubicBezTo>
                  <a:cubicBezTo>
                    <a:pt x="455" y="706"/>
                    <a:pt x="345" y="970"/>
                    <a:pt x="325" y="15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35"/>
            <p:cNvSpPr/>
            <p:nvPr/>
          </p:nvSpPr>
          <p:spPr bwMode="auto">
            <a:xfrm>
              <a:off x="2075" y="898"/>
              <a:ext cx="892" cy="1302"/>
            </a:xfrm>
            <a:custGeom>
              <a:avLst/>
              <a:gdLst>
                <a:gd name="T0" fmla="*/ 700 w 952"/>
                <a:gd name="T1" fmla="*/ 1330 h 1386"/>
                <a:gd name="T2" fmla="*/ 760 w 952"/>
                <a:gd name="T3" fmla="*/ 522 h 1386"/>
                <a:gd name="T4" fmla="*/ 138 w 952"/>
                <a:gd name="T5" fmla="*/ 0 h 1386"/>
                <a:gd name="T6" fmla="*/ 122 w 952"/>
                <a:gd name="T7" fmla="*/ 820 h 1386"/>
                <a:gd name="T8" fmla="*/ 590 w 952"/>
                <a:gd name="T9" fmla="*/ 1386 h 1386"/>
                <a:gd name="T10" fmla="*/ 412 w 952"/>
                <a:gd name="T11" fmla="*/ 618 h 1386"/>
                <a:gd name="T12" fmla="*/ 700 w 952"/>
                <a:gd name="T13" fmla="*/ 1330 h 1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2" h="1386">
                  <a:moveTo>
                    <a:pt x="700" y="1330"/>
                  </a:moveTo>
                  <a:cubicBezTo>
                    <a:pt x="700" y="1330"/>
                    <a:pt x="952" y="916"/>
                    <a:pt x="760" y="522"/>
                  </a:cubicBezTo>
                  <a:cubicBezTo>
                    <a:pt x="571" y="134"/>
                    <a:pt x="138" y="0"/>
                    <a:pt x="138" y="0"/>
                  </a:cubicBezTo>
                  <a:cubicBezTo>
                    <a:pt x="138" y="0"/>
                    <a:pt x="0" y="476"/>
                    <a:pt x="122" y="820"/>
                  </a:cubicBezTo>
                  <a:cubicBezTo>
                    <a:pt x="241" y="1156"/>
                    <a:pt x="462" y="1316"/>
                    <a:pt x="590" y="1386"/>
                  </a:cubicBezTo>
                  <a:cubicBezTo>
                    <a:pt x="590" y="1386"/>
                    <a:pt x="422" y="1170"/>
                    <a:pt x="412" y="618"/>
                  </a:cubicBezTo>
                  <a:cubicBezTo>
                    <a:pt x="412" y="618"/>
                    <a:pt x="548" y="1094"/>
                    <a:pt x="700" y="13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36"/>
            <p:cNvSpPr/>
            <p:nvPr/>
          </p:nvSpPr>
          <p:spPr bwMode="auto">
            <a:xfrm>
              <a:off x="1528" y="1785"/>
              <a:ext cx="989" cy="676"/>
            </a:xfrm>
            <a:custGeom>
              <a:avLst/>
              <a:gdLst>
                <a:gd name="T0" fmla="*/ 1056 w 1056"/>
                <a:gd name="T1" fmla="*/ 528 h 720"/>
                <a:gd name="T2" fmla="*/ 616 w 1056"/>
                <a:gd name="T3" fmla="*/ 80 h 720"/>
                <a:gd name="T4" fmla="*/ 0 w 1056"/>
                <a:gd name="T5" fmla="*/ 178 h 720"/>
                <a:gd name="T6" fmla="*/ 446 w 1056"/>
                <a:gd name="T7" fmla="*/ 596 h 720"/>
                <a:gd name="T8" fmla="*/ 1036 w 1056"/>
                <a:gd name="T9" fmla="*/ 622 h 720"/>
                <a:gd name="T10" fmla="*/ 504 w 1056"/>
                <a:gd name="T11" fmla="*/ 334 h 720"/>
                <a:gd name="T12" fmla="*/ 1056 w 1056"/>
                <a:gd name="T13" fmla="*/ 528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6" h="720">
                  <a:moveTo>
                    <a:pt x="1056" y="528"/>
                  </a:moveTo>
                  <a:cubicBezTo>
                    <a:pt x="1056" y="528"/>
                    <a:pt x="950" y="160"/>
                    <a:pt x="616" y="80"/>
                  </a:cubicBezTo>
                  <a:cubicBezTo>
                    <a:pt x="282" y="0"/>
                    <a:pt x="0" y="178"/>
                    <a:pt x="0" y="178"/>
                  </a:cubicBezTo>
                  <a:cubicBezTo>
                    <a:pt x="0" y="178"/>
                    <a:pt x="190" y="477"/>
                    <a:pt x="446" y="596"/>
                  </a:cubicBezTo>
                  <a:cubicBezTo>
                    <a:pt x="712" y="720"/>
                    <a:pt x="952" y="660"/>
                    <a:pt x="1036" y="622"/>
                  </a:cubicBezTo>
                  <a:cubicBezTo>
                    <a:pt x="1036" y="622"/>
                    <a:pt x="786" y="594"/>
                    <a:pt x="504" y="334"/>
                  </a:cubicBezTo>
                  <a:cubicBezTo>
                    <a:pt x="504" y="334"/>
                    <a:pt x="824" y="508"/>
                    <a:pt x="1056" y="5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8694198" y="4248353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51"/>
          <p:cNvSpPr txBox="1"/>
          <p:nvPr/>
        </p:nvSpPr>
        <p:spPr>
          <a:xfrm>
            <a:off x="8694198" y="3997676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7546118" y="2444149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框 51"/>
          <p:cNvSpPr txBox="1"/>
          <p:nvPr/>
        </p:nvSpPr>
        <p:spPr>
          <a:xfrm>
            <a:off x="7546118" y="2193472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911162" y="4248353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51"/>
          <p:cNvSpPr txBox="1"/>
          <p:nvPr/>
        </p:nvSpPr>
        <p:spPr>
          <a:xfrm>
            <a:off x="694548" y="3997676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2059243" y="2444149"/>
            <a:ext cx="2586640" cy="576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000"/>
              </a:lnSpc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amet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consectetuer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adipiscing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elit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. Maecenas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porttitor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05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congue</a:t>
            </a:r>
            <a:endParaRPr lang="en-GB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文本框 51"/>
          <p:cNvSpPr txBox="1"/>
          <p:nvPr/>
        </p:nvSpPr>
        <p:spPr>
          <a:xfrm>
            <a:off x="1842629" y="2193472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161365" y="139849"/>
            <a:ext cx="11865684" cy="6572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40" y="1475421"/>
            <a:ext cx="4328535" cy="390177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406" y="5200075"/>
            <a:ext cx="8169348" cy="140220"/>
          </a:xfrm>
          <a:prstGeom prst="rect">
            <a:avLst/>
          </a:prstGeom>
        </p:spPr>
      </p:pic>
      <p:sp>
        <p:nvSpPr>
          <p:cNvPr id="68" name="文本框 67"/>
          <p:cNvSpPr txBox="1"/>
          <p:nvPr/>
        </p:nvSpPr>
        <p:spPr>
          <a:xfrm>
            <a:off x="5136775" y="3702577"/>
            <a:ext cx="3675415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kumimoji="1"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输入您的标题</a:t>
            </a:r>
            <a:endParaRPr kumimoji="1" lang="en-US" altLang="ko-KR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36775" y="4314447"/>
            <a:ext cx="29909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COMPANY PROFILE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0" name="Text Placeholder 4"/>
          <p:cNvSpPr txBox="1"/>
          <p:nvPr/>
        </p:nvSpPr>
        <p:spPr>
          <a:xfrm>
            <a:off x="5136775" y="4611375"/>
            <a:ext cx="5620872" cy="5537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None/>
              <a:defRPr/>
            </a:pPr>
            <a:r>
              <a: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Ut wisi enim ad minim veniam, quis nostrud exerci tation ullamcorper nibh euismod tincidunt ut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>
              <a:lnSpc>
                <a:spcPct val="114000"/>
              </a:lnSpc>
              <a:buNone/>
              <a:defRPr/>
            </a:pP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7012" y="2054225"/>
            <a:ext cx="45863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AR JULIAN" panose="02000000000000000000" pitchFamily="2" charset="0"/>
                <a:cs typeface="Aharoni" panose="02010803020104030203" pitchFamily="2" charset="-79"/>
              </a:rPr>
              <a:t>Part 03</a:t>
            </a:r>
            <a:endParaRPr lang="en-US" altLang="zh-CN" sz="6600" dirty="0">
              <a:solidFill>
                <a:schemeClr val="bg1"/>
              </a:solidFill>
              <a:latin typeface="AR JULIAN" panose="02000000000000000000" pitchFamily="2" charset="0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4373</Words>
  <Application>WPS 演示</Application>
  <PresentationFormat>宽屏</PresentationFormat>
  <Paragraphs>228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宋体</vt:lpstr>
      <vt:lpstr>Wingdings</vt:lpstr>
      <vt:lpstr>汉仪锐智W</vt:lpstr>
      <vt:lpstr>微软雅黑</vt:lpstr>
      <vt:lpstr>AR JULIAN</vt:lpstr>
      <vt:lpstr>Aharoni</vt:lpstr>
      <vt:lpstr>等线</vt:lpstr>
      <vt:lpstr>Arial Unicode MS</vt:lpstr>
      <vt:lpstr>等线 Light</vt:lpstr>
      <vt:lpstr>Calibri</vt:lpstr>
      <vt:lpstr>Malgun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沙皮</cp:lastModifiedBy>
  <cp:revision>3</cp:revision>
  <dcterms:created xsi:type="dcterms:W3CDTF">2019-05-19T15:51:00Z</dcterms:created>
  <dcterms:modified xsi:type="dcterms:W3CDTF">2019-11-22T07:58:44Z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